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  <p:sldId id="27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3366FF"/>
    <a:srgbClr val="FF0000"/>
    <a:srgbClr val="0066CC"/>
    <a:srgbClr val="FF9933"/>
    <a:srgbClr val="FF99CC"/>
    <a:srgbClr val="4472C4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使い捨てライターのイラスト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8EAEEA85-A8C8-4293-AF68-148011E9BE43}"/>
              </a:ext>
            </a:extLst>
          </p:cNvPr>
          <p:cNvGrpSpPr/>
          <p:nvPr/>
        </p:nvGrpSpPr>
        <p:grpSpPr>
          <a:xfrm>
            <a:off x="2154814" y="1151148"/>
            <a:ext cx="675075" cy="2156430"/>
            <a:chOff x="13447079" y="-16067"/>
            <a:chExt cx="675075" cy="2156430"/>
          </a:xfrm>
        </p:grpSpPr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654F984E-4C9A-4FE1-9344-4A74C63C763B}"/>
                </a:ext>
              </a:extLst>
            </p:cNvPr>
            <p:cNvSpPr/>
            <p:nvPr/>
          </p:nvSpPr>
          <p:spPr bwMode="auto">
            <a:xfrm rot="16200000">
              <a:off x="13858083" y="89664"/>
              <a:ext cx="139755" cy="381939"/>
            </a:xfrm>
            <a:custGeom>
              <a:avLst/>
              <a:gdLst>
                <a:gd name="connsiteX0" fmla="*/ 146080 w 146080"/>
                <a:gd name="connsiteY0" fmla="*/ 191444 h 399224"/>
                <a:gd name="connsiteX1" fmla="*/ 146080 w 146080"/>
                <a:gd name="connsiteY1" fmla="*/ 376364 h 399224"/>
                <a:gd name="connsiteX2" fmla="*/ 123220 w 146080"/>
                <a:gd name="connsiteY2" fmla="*/ 399224 h 399224"/>
                <a:gd name="connsiteX3" fmla="*/ 123221 w 146080"/>
                <a:gd name="connsiteY3" fmla="*/ 399223 h 399224"/>
                <a:gd name="connsiteX4" fmla="*/ 100361 w 146080"/>
                <a:gd name="connsiteY4" fmla="*/ 376363 h 399224"/>
                <a:gd name="connsiteX5" fmla="*/ 100361 w 146080"/>
                <a:gd name="connsiteY5" fmla="*/ 202812 h 399224"/>
                <a:gd name="connsiteX6" fmla="*/ 3066 w 146080"/>
                <a:gd name="connsiteY6" fmla="*/ 34292 h 399224"/>
                <a:gd name="connsiteX7" fmla="*/ 11433 w 146080"/>
                <a:gd name="connsiteY7" fmla="*/ 3064 h 399224"/>
                <a:gd name="connsiteX8" fmla="*/ 11433 w 146080"/>
                <a:gd name="connsiteY8" fmla="*/ 3066 h 399224"/>
                <a:gd name="connsiteX9" fmla="*/ 42660 w 146080"/>
                <a:gd name="connsiteY9" fmla="*/ 11433 h 399224"/>
                <a:gd name="connsiteX10" fmla="*/ 144955 w 146080"/>
                <a:gd name="connsiteY10" fmla="*/ 188613 h 399224"/>
                <a:gd name="connsiteX11" fmla="*/ 140053 w 146080"/>
                <a:gd name="connsiteY11" fmla="*/ 191444 h 399224"/>
                <a:gd name="connsiteX0" fmla="*/ 146080 w 146080"/>
                <a:gd name="connsiteY0" fmla="*/ 191444 h 399224"/>
                <a:gd name="connsiteX1" fmla="*/ 146080 w 146080"/>
                <a:gd name="connsiteY1" fmla="*/ 376364 h 399224"/>
                <a:gd name="connsiteX2" fmla="*/ 123220 w 146080"/>
                <a:gd name="connsiteY2" fmla="*/ 399224 h 399224"/>
                <a:gd name="connsiteX3" fmla="*/ 123221 w 146080"/>
                <a:gd name="connsiteY3" fmla="*/ 399223 h 399224"/>
                <a:gd name="connsiteX4" fmla="*/ 100361 w 146080"/>
                <a:gd name="connsiteY4" fmla="*/ 376363 h 399224"/>
                <a:gd name="connsiteX5" fmla="*/ 100361 w 146080"/>
                <a:gd name="connsiteY5" fmla="*/ 202812 h 399224"/>
                <a:gd name="connsiteX6" fmla="*/ 3066 w 146080"/>
                <a:gd name="connsiteY6" fmla="*/ 34292 h 399224"/>
                <a:gd name="connsiteX7" fmla="*/ 11433 w 146080"/>
                <a:gd name="connsiteY7" fmla="*/ 3064 h 399224"/>
                <a:gd name="connsiteX8" fmla="*/ 11433 w 146080"/>
                <a:gd name="connsiteY8" fmla="*/ 3066 h 399224"/>
                <a:gd name="connsiteX9" fmla="*/ 42660 w 146080"/>
                <a:gd name="connsiteY9" fmla="*/ 11433 h 399224"/>
                <a:gd name="connsiteX10" fmla="*/ 144955 w 146080"/>
                <a:gd name="connsiteY10" fmla="*/ 188613 h 399224"/>
                <a:gd name="connsiteX11" fmla="*/ 146080 w 146080"/>
                <a:gd name="connsiteY11" fmla="*/ 191444 h 399224"/>
                <a:gd name="connsiteX0" fmla="*/ 146080 w 146080"/>
                <a:gd name="connsiteY0" fmla="*/ 191444 h 399224"/>
                <a:gd name="connsiteX1" fmla="*/ 146080 w 146080"/>
                <a:gd name="connsiteY1" fmla="*/ 376364 h 399224"/>
                <a:gd name="connsiteX2" fmla="*/ 123220 w 146080"/>
                <a:gd name="connsiteY2" fmla="*/ 399224 h 399224"/>
                <a:gd name="connsiteX3" fmla="*/ 123221 w 146080"/>
                <a:gd name="connsiteY3" fmla="*/ 399223 h 399224"/>
                <a:gd name="connsiteX4" fmla="*/ 100361 w 146080"/>
                <a:gd name="connsiteY4" fmla="*/ 376363 h 399224"/>
                <a:gd name="connsiteX5" fmla="*/ 100361 w 146080"/>
                <a:gd name="connsiteY5" fmla="*/ 202812 h 399224"/>
                <a:gd name="connsiteX6" fmla="*/ 3066 w 146080"/>
                <a:gd name="connsiteY6" fmla="*/ 34292 h 399224"/>
                <a:gd name="connsiteX7" fmla="*/ 11433 w 146080"/>
                <a:gd name="connsiteY7" fmla="*/ 3064 h 399224"/>
                <a:gd name="connsiteX8" fmla="*/ 11433 w 146080"/>
                <a:gd name="connsiteY8" fmla="*/ 3066 h 399224"/>
                <a:gd name="connsiteX9" fmla="*/ 42660 w 146080"/>
                <a:gd name="connsiteY9" fmla="*/ 11433 h 399224"/>
                <a:gd name="connsiteX10" fmla="*/ 146080 w 146080"/>
                <a:gd name="connsiteY10" fmla="*/ 191444 h 399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6080" h="399224">
                  <a:moveTo>
                    <a:pt x="146080" y="191444"/>
                  </a:moveTo>
                  <a:lnTo>
                    <a:pt x="146080" y="376364"/>
                  </a:lnTo>
                  <a:cubicBezTo>
                    <a:pt x="146080" y="388989"/>
                    <a:pt x="135845" y="399224"/>
                    <a:pt x="123220" y="399224"/>
                  </a:cubicBezTo>
                  <a:lnTo>
                    <a:pt x="123221" y="399223"/>
                  </a:lnTo>
                  <a:cubicBezTo>
                    <a:pt x="110596" y="399223"/>
                    <a:pt x="100361" y="388988"/>
                    <a:pt x="100361" y="376363"/>
                  </a:cubicBezTo>
                  <a:lnTo>
                    <a:pt x="100361" y="202812"/>
                  </a:lnTo>
                  <a:lnTo>
                    <a:pt x="3066" y="34292"/>
                  </a:lnTo>
                  <a:cubicBezTo>
                    <a:pt x="-3246" y="23358"/>
                    <a:pt x="500" y="9377"/>
                    <a:pt x="11433" y="3064"/>
                  </a:cubicBezTo>
                  <a:lnTo>
                    <a:pt x="11433" y="3066"/>
                  </a:lnTo>
                  <a:cubicBezTo>
                    <a:pt x="22367" y="-3247"/>
                    <a:pt x="36348" y="500"/>
                    <a:pt x="42660" y="11433"/>
                  </a:cubicBezTo>
                  <a:lnTo>
                    <a:pt x="146080" y="191444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星: 24 pt 13">
              <a:extLst>
                <a:ext uri="{FF2B5EF4-FFF2-40B4-BE49-F238E27FC236}">
                  <a16:creationId xmlns:a16="http://schemas.microsoft.com/office/drawing/2014/main" id="{9589B421-B03C-4262-890E-5C7640C13940}"/>
                </a:ext>
              </a:extLst>
            </p:cNvPr>
            <p:cNvSpPr/>
            <p:nvPr/>
          </p:nvSpPr>
          <p:spPr bwMode="auto">
            <a:xfrm>
              <a:off x="13627535" y="-16067"/>
              <a:ext cx="266217" cy="266217"/>
            </a:xfrm>
            <a:prstGeom prst="star24">
              <a:avLst>
                <a:gd name="adj" fmla="val 46571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四角形: 上の 2 つの角を丸める 14">
              <a:extLst>
                <a:ext uri="{FF2B5EF4-FFF2-40B4-BE49-F238E27FC236}">
                  <a16:creationId xmlns:a16="http://schemas.microsoft.com/office/drawing/2014/main" id="{8933EF3A-009E-4513-8315-2907A34CF804}"/>
                </a:ext>
              </a:extLst>
            </p:cNvPr>
            <p:cNvSpPr/>
            <p:nvPr/>
          </p:nvSpPr>
          <p:spPr bwMode="auto">
            <a:xfrm rot="16200000">
              <a:off x="13458032" y="59181"/>
              <a:ext cx="360040" cy="381940"/>
            </a:xfrm>
            <a:prstGeom prst="round2SameRect">
              <a:avLst>
                <a:gd name="adj1" fmla="val 0"/>
                <a:gd name="adj2" fmla="val 16226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A30C7C2B-0A73-4525-8A2F-BA418D565EB6}"/>
                </a:ext>
              </a:extLst>
            </p:cNvPr>
            <p:cNvSpPr/>
            <p:nvPr/>
          </p:nvSpPr>
          <p:spPr bwMode="auto">
            <a:xfrm>
              <a:off x="13447079" y="340162"/>
              <a:ext cx="675075" cy="90267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四角形: 上の 2 つの角を丸める 16">
              <a:extLst>
                <a:ext uri="{FF2B5EF4-FFF2-40B4-BE49-F238E27FC236}">
                  <a16:creationId xmlns:a16="http://schemas.microsoft.com/office/drawing/2014/main" id="{57743559-8F3A-4C84-85A6-90438D195796}"/>
                </a:ext>
              </a:extLst>
            </p:cNvPr>
            <p:cNvSpPr/>
            <p:nvPr/>
          </p:nvSpPr>
          <p:spPr bwMode="auto">
            <a:xfrm>
              <a:off x="13447079" y="430172"/>
              <a:ext cx="675075" cy="1710191"/>
            </a:xfrm>
            <a:prstGeom prst="round2SameRect">
              <a:avLst>
                <a:gd name="adj1" fmla="val 0"/>
                <a:gd name="adj2" fmla="val 9171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645A14C9-6083-4EBF-A5A1-06183A15790C}"/>
              </a:ext>
            </a:extLst>
          </p:cNvPr>
          <p:cNvGrpSpPr/>
          <p:nvPr/>
        </p:nvGrpSpPr>
        <p:grpSpPr>
          <a:xfrm>
            <a:off x="1263034" y="1151148"/>
            <a:ext cx="675075" cy="2156430"/>
            <a:chOff x="12453548" y="-16067"/>
            <a:chExt cx="675075" cy="2156430"/>
          </a:xfrm>
        </p:grpSpPr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8F131B48-0DE7-4AC6-813E-0541FA1DB738}"/>
                </a:ext>
              </a:extLst>
            </p:cNvPr>
            <p:cNvSpPr/>
            <p:nvPr/>
          </p:nvSpPr>
          <p:spPr bwMode="auto">
            <a:xfrm rot="16200000">
              <a:off x="12864552" y="89664"/>
              <a:ext cx="139755" cy="381939"/>
            </a:xfrm>
            <a:custGeom>
              <a:avLst/>
              <a:gdLst>
                <a:gd name="connsiteX0" fmla="*/ 146080 w 146080"/>
                <a:gd name="connsiteY0" fmla="*/ 191444 h 399224"/>
                <a:gd name="connsiteX1" fmla="*/ 146080 w 146080"/>
                <a:gd name="connsiteY1" fmla="*/ 376364 h 399224"/>
                <a:gd name="connsiteX2" fmla="*/ 123220 w 146080"/>
                <a:gd name="connsiteY2" fmla="*/ 399224 h 399224"/>
                <a:gd name="connsiteX3" fmla="*/ 123221 w 146080"/>
                <a:gd name="connsiteY3" fmla="*/ 399223 h 399224"/>
                <a:gd name="connsiteX4" fmla="*/ 100361 w 146080"/>
                <a:gd name="connsiteY4" fmla="*/ 376363 h 399224"/>
                <a:gd name="connsiteX5" fmla="*/ 100361 w 146080"/>
                <a:gd name="connsiteY5" fmla="*/ 202812 h 399224"/>
                <a:gd name="connsiteX6" fmla="*/ 3066 w 146080"/>
                <a:gd name="connsiteY6" fmla="*/ 34292 h 399224"/>
                <a:gd name="connsiteX7" fmla="*/ 11433 w 146080"/>
                <a:gd name="connsiteY7" fmla="*/ 3064 h 399224"/>
                <a:gd name="connsiteX8" fmla="*/ 11433 w 146080"/>
                <a:gd name="connsiteY8" fmla="*/ 3066 h 399224"/>
                <a:gd name="connsiteX9" fmla="*/ 42660 w 146080"/>
                <a:gd name="connsiteY9" fmla="*/ 11433 h 399224"/>
                <a:gd name="connsiteX10" fmla="*/ 144955 w 146080"/>
                <a:gd name="connsiteY10" fmla="*/ 188613 h 399224"/>
                <a:gd name="connsiteX11" fmla="*/ 140053 w 146080"/>
                <a:gd name="connsiteY11" fmla="*/ 191444 h 399224"/>
                <a:gd name="connsiteX0" fmla="*/ 146080 w 146080"/>
                <a:gd name="connsiteY0" fmla="*/ 191444 h 399224"/>
                <a:gd name="connsiteX1" fmla="*/ 146080 w 146080"/>
                <a:gd name="connsiteY1" fmla="*/ 376364 h 399224"/>
                <a:gd name="connsiteX2" fmla="*/ 123220 w 146080"/>
                <a:gd name="connsiteY2" fmla="*/ 399224 h 399224"/>
                <a:gd name="connsiteX3" fmla="*/ 123221 w 146080"/>
                <a:gd name="connsiteY3" fmla="*/ 399223 h 399224"/>
                <a:gd name="connsiteX4" fmla="*/ 100361 w 146080"/>
                <a:gd name="connsiteY4" fmla="*/ 376363 h 399224"/>
                <a:gd name="connsiteX5" fmla="*/ 100361 w 146080"/>
                <a:gd name="connsiteY5" fmla="*/ 202812 h 399224"/>
                <a:gd name="connsiteX6" fmla="*/ 3066 w 146080"/>
                <a:gd name="connsiteY6" fmla="*/ 34292 h 399224"/>
                <a:gd name="connsiteX7" fmla="*/ 11433 w 146080"/>
                <a:gd name="connsiteY7" fmla="*/ 3064 h 399224"/>
                <a:gd name="connsiteX8" fmla="*/ 11433 w 146080"/>
                <a:gd name="connsiteY8" fmla="*/ 3066 h 399224"/>
                <a:gd name="connsiteX9" fmla="*/ 42660 w 146080"/>
                <a:gd name="connsiteY9" fmla="*/ 11433 h 399224"/>
                <a:gd name="connsiteX10" fmla="*/ 144955 w 146080"/>
                <a:gd name="connsiteY10" fmla="*/ 188613 h 399224"/>
                <a:gd name="connsiteX11" fmla="*/ 146080 w 146080"/>
                <a:gd name="connsiteY11" fmla="*/ 191444 h 399224"/>
                <a:gd name="connsiteX0" fmla="*/ 146080 w 146080"/>
                <a:gd name="connsiteY0" fmla="*/ 191444 h 399224"/>
                <a:gd name="connsiteX1" fmla="*/ 146080 w 146080"/>
                <a:gd name="connsiteY1" fmla="*/ 376364 h 399224"/>
                <a:gd name="connsiteX2" fmla="*/ 123220 w 146080"/>
                <a:gd name="connsiteY2" fmla="*/ 399224 h 399224"/>
                <a:gd name="connsiteX3" fmla="*/ 123221 w 146080"/>
                <a:gd name="connsiteY3" fmla="*/ 399223 h 399224"/>
                <a:gd name="connsiteX4" fmla="*/ 100361 w 146080"/>
                <a:gd name="connsiteY4" fmla="*/ 376363 h 399224"/>
                <a:gd name="connsiteX5" fmla="*/ 100361 w 146080"/>
                <a:gd name="connsiteY5" fmla="*/ 202812 h 399224"/>
                <a:gd name="connsiteX6" fmla="*/ 3066 w 146080"/>
                <a:gd name="connsiteY6" fmla="*/ 34292 h 399224"/>
                <a:gd name="connsiteX7" fmla="*/ 11433 w 146080"/>
                <a:gd name="connsiteY7" fmla="*/ 3064 h 399224"/>
                <a:gd name="connsiteX8" fmla="*/ 11433 w 146080"/>
                <a:gd name="connsiteY8" fmla="*/ 3066 h 399224"/>
                <a:gd name="connsiteX9" fmla="*/ 42660 w 146080"/>
                <a:gd name="connsiteY9" fmla="*/ 11433 h 399224"/>
                <a:gd name="connsiteX10" fmla="*/ 146080 w 146080"/>
                <a:gd name="connsiteY10" fmla="*/ 191444 h 399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6080" h="399224">
                  <a:moveTo>
                    <a:pt x="146080" y="191444"/>
                  </a:moveTo>
                  <a:lnTo>
                    <a:pt x="146080" y="376364"/>
                  </a:lnTo>
                  <a:cubicBezTo>
                    <a:pt x="146080" y="388989"/>
                    <a:pt x="135845" y="399224"/>
                    <a:pt x="123220" y="399224"/>
                  </a:cubicBezTo>
                  <a:lnTo>
                    <a:pt x="123221" y="399223"/>
                  </a:lnTo>
                  <a:cubicBezTo>
                    <a:pt x="110596" y="399223"/>
                    <a:pt x="100361" y="388988"/>
                    <a:pt x="100361" y="376363"/>
                  </a:cubicBezTo>
                  <a:lnTo>
                    <a:pt x="100361" y="202812"/>
                  </a:lnTo>
                  <a:lnTo>
                    <a:pt x="3066" y="34292"/>
                  </a:lnTo>
                  <a:cubicBezTo>
                    <a:pt x="-3246" y="23358"/>
                    <a:pt x="500" y="9377"/>
                    <a:pt x="11433" y="3064"/>
                  </a:cubicBezTo>
                  <a:lnTo>
                    <a:pt x="11433" y="3066"/>
                  </a:lnTo>
                  <a:cubicBezTo>
                    <a:pt x="22367" y="-3247"/>
                    <a:pt x="36348" y="500"/>
                    <a:pt x="42660" y="11433"/>
                  </a:cubicBezTo>
                  <a:lnTo>
                    <a:pt x="146080" y="191444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星: 24 pt 25">
              <a:extLst>
                <a:ext uri="{FF2B5EF4-FFF2-40B4-BE49-F238E27FC236}">
                  <a16:creationId xmlns:a16="http://schemas.microsoft.com/office/drawing/2014/main" id="{97EBBFAD-C5E4-463D-A7A3-70749AD2C793}"/>
                </a:ext>
              </a:extLst>
            </p:cNvPr>
            <p:cNvSpPr/>
            <p:nvPr/>
          </p:nvSpPr>
          <p:spPr bwMode="auto">
            <a:xfrm>
              <a:off x="12634004" y="-16067"/>
              <a:ext cx="266217" cy="266217"/>
            </a:xfrm>
            <a:prstGeom prst="star24">
              <a:avLst>
                <a:gd name="adj" fmla="val 46571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四角形: 上の 2 つの角を丸める 26">
              <a:extLst>
                <a:ext uri="{FF2B5EF4-FFF2-40B4-BE49-F238E27FC236}">
                  <a16:creationId xmlns:a16="http://schemas.microsoft.com/office/drawing/2014/main" id="{4D0B13B8-5674-489D-995B-BC1BF62FC9B1}"/>
                </a:ext>
              </a:extLst>
            </p:cNvPr>
            <p:cNvSpPr/>
            <p:nvPr/>
          </p:nvSpPr>
          <p:spPr bwMode="auto">
            <a:xfrm rot="16200000">
              <a:off x="12464501" y="59181"/>
              <a:ext cx="360040" cy="381940"/>
            </a:xfrm>
            <a:prstGeom prst="round2SameRect">
              <a:avLst>
                <a:gd name="adj1" fmla="val 0"/>
                <a:gd name="adj2" fmla="val 16226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CBA22093-2897-4D49-A062-BEE4F9DF8F19}"/>
                </a:ext>
              </a:extLst>
            </p:cNvPr>
            <p:cNvSpPr/>
            <p:nvPr/>
          </p:nvSpPr>
          <p:spPr bwMode="auto">
            <a:xfrm>
              <a:off x="12453548" y="340162"/>
              <a:ext cx="675075" cy="90267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9710D7D1-AC9A-433B-AEE5-17E405D36652}"/>
                </a:ext>
              </a:extLst>
            </p:cNvPr>
            <p:cNvSpPr/>
            <p:nvPr/>
          </p:nvSpPr>
          <p:spPr bwMode="auto">
            <a:xfrm rot="5400000">
              <a:off x="12589197" y="410753"/>
              <a:ext cx="128210" cy="168722"/>
            </a:xfrm>
            <a:custGeom>
              <a:avLst/>
              <a:gdLst>
                <a:gd name="connsiteX0" fmla="*/ 0 w 142875"/>
                <a:gd name="connsiteY0" fmla="*/ 0 h 223121"/>
                <a:gd name="connsiteX1" fmla="*/ 90010 w 142875"/>
                <a:gd name="connsiteY1" fmla="*/ 0 h 223121"/>
                <a:gd name="connsiteX2" fmla="*/ 142875 w 142875"/>
                <a:gd name="connsiteY2" fmla="*/ 65522 h 223121"/>
                <a:gd name="connsiteX3" fmla="*/ 142875 w 142875"/>
                <a:gd name="connsiteY3" fmla="*/ 157599 h 223121"/>
                <a:gd name="connsiteX4" fmla="*/ 90010 w 142875"/>
                <a:gd name="connsiteY4" fmla="*/ 223121 h 223121"/>
                <a:gd name="connsiteX5" fmla="*/ 0 w 142875"/>
                <a:gd name="connsiteY5" fmla="*/ 223121 h 223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223121">
                  <a:moveTo>
                    <a:pt x="0" y="0"/>
                  </a:moveTo>
                  <a:lnTo>
                    <a:pt x="90010" y="0"/>
                  </a:lnTo>
                  <a:lnTo>
                    <a:pt x="142875" y="65522"/>
                  </a:lnTo>
                  <a:lnTo>
                    <a:pt x="142875" y="157599"/>
                  </a:lnTo>
                  <a:lnTo>
                    <a:pt x="90010" y="223121"/>
                  </a:lnTo>
                  <a:lnTo>
                    <a:pt x="0" y="22312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CCC147D0-FB20-46C2-AC0B-8B6CE31A9690}"/>
                </a:ext>
              </a:extLst>
            </p:cNvPr>
            <p:cNvSpPr/>
            <p:nvPr/>
          </p:nvSpPr>
          <p:spPr bwMode="auto">
            <a:xfrm flipH="1">
              <a:off x="12621921" y="559219"/>
              <a:ext cx="68904" cy="1555659"/>
            </a:xfrm>
            <a:custGeom>
              <a:avLst/>
              <a:gdLst>
                <a:gd name="connsiteX0" fmla="*/ 68904 w 68904"/>
                <a:gd name="connsiteY0" fmla="*/ 0 h 1555659"/>
                <a:gd name="connsiteX1" fmla="*/ 0 w 68904"/>
                <a:gd name="connsiteY1" fmla="*/ 0 h 1555659"/>
                <a:gd name="connsiteX2" fmla="*/ 0 w 68904"/>
                <a:gd name="connsiteY2" fmla="*/ 1515877 h 1555659"/>
                <a:gd name="connsiteX3" fmla="*/ 68904 w 68904"/>
                <a:gd name="connsiteY3" fmla="*/ 1555659 h 1555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904" h="1555659">
                  <a:moveTo>
                    <a:pt x="68904" y="0"/>
                  </a:moveTo>
                  <a:lnTo>
                    <a:pt x="0" y="0"/>
                  </a:lnTo>
                  <a:lnTo>
                    <a:pt x="0" y="1515877"/>
                  </a:lnTo>
                  <a:lnTo>
                    <a:pt x="68904" y="155565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四角形: 上の 2 つの角を丸める 30">
              <a:extLst>
                <a:ext uri="{FF2B5EF4-FFF2-40B4-BE49-F238E27FC236}">
                  <a16:creationId xmlns:a16="http://schemas.microsoft.com/office/drawing/2014/main" id="{107BC31C-0D6D-452B-A333-746AA623C936}"/>
                </a:ext>
              </a:extLst>
            </p:cNvPr>
            <p:cNvSpPr/>
            <p:nvPr/>
          </p:nvSpPr>
          <p:spPr bwMode="auto">
            <a:xfrm>
              <a:off x="12453548" y="430172"/>
              <a:ext cx="675075" cy="1710191"/>
            </a:xfrm>
            <a:prstGeom prst="round2SameRect">
              <a:avLst>
                <a:gd name="adj1" fmla="val 0"/>
                <a:gd name="adj2" fmla="val 9171"/>
              </a:avLst>
            </a:prstGeom>
            <a:solidFill>
              <a:srgbClr val="FF0000">
                <a:alpha val="20000"/>
              </a:srgb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661AF628-DD48-4B01-85DD-EE0621360094}"/>
                </a:ext>
              </a:extLst>
            </p:cNvPr>
            <p:cNvSpPr/>
            <p:nvPr/>
          </p:nvSpPr>
          <p:spPr bwMode="auto">
            <a:xfrm>
              <a:off x="12453548" y="824500"/>
              <a:ext cx="675075" cy="1313951"/>
            </a:xfrm>
            <a:custGeom>
              <a:avLst/>
              <a:gdLst>
                <a:gd name="connsiteX0" fmla="*/ 0 w 675075"/>
                <a:gd name="connsiteY0" fmla="*/ 0 h 1313951"/>
                <a:gd name="connsiteX1" fmla="*/ 675075 w 675075"/>
                <a:gd name="connsiteY1" fmla="*/ 0 h 1313951"/>
                <a:gd name="connsiteX2" fmla="*/ 675075 w 675075"/>
                <a:gd name="connsiteY2" fmla="*/ 1252040 h 1313951"/>
                <a:gd name="connsiteX3" fmla="*/ 613164 w 675075"/>
                <a:gd name="connsiteY3" fmla="*/ 1313951 h 1313951"/>
                <a:gd name="connsiteX4" fmla="*/ 61911 w 675075"/>
                <a:gd name="connsiteY4" fmla="*/ 1313951 h 1313951"/>
                <a:gd name="connsiteX5" fmla="*/ 0 w 675075"/>
                <a:gd name="connsiteY5" fmla="*/ 1252040 h 131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5075" h="1313951">
                  <a:moveTo>
                    <a:pt x="0" y="0"/>
                  </a:moveTo>
                  <a:lnTo>
                    <a:pt x="675075" y="0"/>
                  </a:lnTo>
                  <a:lnTo>
                    <a:pt x="675075" y="1252040"/>
                  </a:lnTo>
                  <a:cubicBezTo>
                    <a:pt x="675075" y="1286233"/>
                    <a:pt x="647357" y="1313951"/>
                    <a:pt x="613164" y="1313951"/>
                  </a:cubicBezTo>
                  <a:lnTo>
                    <a:pt x="61911" y="1313951"/>
                  </a:lnTo>
                  <a:cubicBezTo>
                    <a:pt x="27718" y="1313951"/>
                    <a:pt x="0" y="1286233"/>
                    <a:pt x="0" y="1252040"/>
                  </a:cubicBezTo>
                  <a:close/>
                </a:path>
              </a:pathLst>
            </a:custGeom>
            <a:solidFill>
              <a:srgbClr val="FF0000">
                <a:alpha val="20000"/>
              </a:srgb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DB0C6D61-111D-47BD-8A88-F8B35C0E1296}"/>
              </a:ext>
            </a:extLst>
          </p:cNvPr>
          <p:cNvGrpSpPr/>
          <p:nvPr/>
        </p:nvGrpSpPr>
        <p:grpSpPr>
          <a:xfrm>
            <a:off x="1344956" y="3947885"/>
            <a:ext cx="525371" cy="2248804"/>
            <a:chOff x="13522442" y="-1052713"/>
            <a:chExt cx="593152" cy="2538933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C3AF4107-77DC-4349-9FA2-8A9880516C75}"/>
                </a:ext>
              </a:extLst>
            </p:cNvPr>
            <p:cNvGrpSpPr/>
            <p:nvPr/>
          </p:nvGrpSpPr>
          <p:grpSpPr>
            <a:xfrm>
              <a:off x="13522442" y="-1052713"/>
              <a:ext cx="290831" cy="937403"/>
              <a:chOff x="15670899" y="328745"/>
              <a:chExt cx="603297" cy="1944537"/>
            </a:xfrm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CDC85D37-E4FB-424E-950B-5F2106579DC9}"/>
                  </a:ext>
                </a:extLst>
              </p:cNvPr>
              <p:cNvSpPr/>
              <p:nvPr/>
            </p:nvSpPr>
            <p:spPr bwMode="auto">
              <a:xfrm>
                <a:off x="15670899" y="328745"/>
                <a:ext cx="603297" cy="1944537"/>
              </a:xfrm>
              <a:custGeom>
                <a:avLst/>
                <a:gdLst>
                  <a:gd name="connsiteX0" fmla="*/ 233922 w 467844"/>
                  <a:gd name="connsiteY0" fmla="*/ 0 h 1622744"/>
                  <a:gd name="connsiteX1" fmla="*/ 243531 w 467844"/>
                  <a:gd name="connsiteY1" fmla="*/ 7089 h 1622744"/>
                  <a:gd name="connsiteX2" fmla="*/ 467844 w 467844"/>
                  <a:gd name="connsiteY2" fmla="*/ 811372 h 1622744"/>
                  <a:gd name="connsiteX3" fmla="*/ 243531 w 467844"/>
                  <a:gd name="connsiteY3" fmla="*/ 1615655 h 1622744"/>
                  <a:gd name="connsiteX4" fmla="*/ 233922 w 467844"/>
                  <a:gd name="connsiteY4" fmla="*/ 1622744 h 1622744"/>
                  <a:gd name="connsiteX5" fmla="*/ 224313 w 467844"/>
                  <a:gd name="connsiteY5" fmla="*/ 1615655 h 1622744"/>
                  <a:gd name="connsiteX6" fmla="*/ 0 w 467844"/>
                  <a:gd name="connsiteY6" fmla="*/ 811372 h 1622744"/>
                  <a:gd name="connsiteX7" fmla="*/ 224313 w 467844"/>
                  <a:gd name="connsiteY7" fmla="*/ 7089 h 1622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7844" h="1622744">
                    <a:moveTo>
                      <a:pt x="233922" y="0"/>
                    </a:moveTo>
                    <a:lnTo>
                      <a:pt x="243531" y="7089"/>
                    </a:lnTo>
                    <a:cubicBezTo>
                      <a:pt x="375351" y="139599"/>
                      <a:pt x="467844" y="449814"/>
                      <a:pt x="467844" y="811372"/>
                    </a:cubicBezTo>
                    <a:cubicBezTo>
                      <a:pt x="467844" y="1172930"/>
                      <a:pt x="375351" y="1483145"/>
                      <a:pt x="243531" y="1615655"/>
                    </a:cubicBezTo>
                    <a:lnTo>
                      <a:pt x="233922" y="1622744"/>
                    </a:lnTo>
                    <a:lnTo>
                      <a:pt x="224313" y="1615655"/>
                    </a:lnTo>
                    <a:cubicBezTo>
                      <a:pt x="92494" y="1483145"/>
                      <a:pt x="0" y="1172930"/>
                      <a:pt x="0" y="811372"/>
                    </a:cubicBezTo>
                    <a:cubicBezTo>
                      <a:pt x="0" y="449814"/>
                      <a:pt x="92494" y="139599"/>
                      <a:pt x="224313" y="7089"/>
                    </a:cubicBezTo>
                    <a:close/>
                  </a:path>
                </a:pathLst>
              </a:custGeom>
              <a:gradFill flip="none" rotWithShape="1">
                <a:gsLst>
                  <a:gs pos="15000">
                    <a:srgbClr val="FFC000"/>
                  </a:gs>
                  <a:gs pos="100000">
                    <a:srgbClr val="FF0000"/>
                  </a:gs>
                </a:gsLst>
                <a:path path="circle">
                  <a:fillToRect l="50000" t="130000" r="50000" b="-3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22A68686-34BA-4F56-B0E2-17543FFD69C5}"/>
                  </a:ext>
                </a:extLst>
              </p:cNvPr>
              <p:cNvSpPr/>
              <p:nvPr/>
            </p:nvSpPr>
            <p:spPr bwMode="auto">
              <a:xfrm>
                <a:off x="15794747" y="1088740"/>
                <a:ext cx="367507" cy="1184542"/>
              </a:xfrm>
              <a:custGeom>
                <a:avLst/>
                <a:gdLst>
                  <a:gd name="connsiteX0" fmla="*/ 233922 w 467844"/>
                  <a:gd name="connsiteY0" fmla="*/ 0 h 1622744"/>
                  <a:gd name="connsiteX1" fmla="*/ 243531 w 467844"/>
                  <a:gd name="connsiteY1" fmla="*/ 7089 h 1622744"/>
                  <a:gd name="connsiteX2" fmla="*/ 467844 w 467844"/>
                  <a:gd name="connsiteY2" fmla="*/ 811372 h 1622744"/>
                  <a:gd name="connsiteX3" fmla="*/ 243531 w 467844"/>
                  <a:gd name="connsiteY3" fmla="*/ 1615655 h 1622744"/>
                  <a:gd name="connsiteX4" fmla="*/ 233922 w 467844"/>
                  <a:gd name="connsiteY4" fmla="*/ 1622744 h 1622744"/>
                  <a:gd name="connsiteX5" fmla="*/ 224313 w 467844"/>
                  <a:gd name="connsiteY5" fmla="*/ 1615655 h 1622744"/>
                  <a:gd name="connsiteX6" fmla="*/ 0 w 467844"/>
                  <a:gd name="connsiteY6" fmla="*/ 811372 h 1622744"/>
                  <a:gd name="connsiteX7" fmla="*/ 224313 w 467844"/>
                  <a:gd name="connsiteY7" fmla="*/ 7089 h 1622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7844" h="1622744">
                    <a:moveTo>
                      <a:pt x="233922" y="0"/>
                    </a:moveTo>
                    <a:lnTo>
                      <a:pt x="243531" y="7089"/>
                    </a:lnTo>
                    <a:cubicBezTo>
                      <a:pt x="375351" y="139599"/>
                      <a:pt x="467844" y="449814"/>
                      <a:pt x="467844" y="811372"/>
                    </a:cubicBezTo>
                    <a:cubicBezTo>
                      <a:pt x="467844" y="1172930"/>
                      <a:pt x="375351" y="1483145"/>
                      <a:pt x="243531" y="1615655"/>
                    </a:cubicBezTo>
                    <a:lnTo>
                      <a:pt x="233922" y="1622744"/>
                    </a:lnTo>
                    <a:lnTo>
                      <a:pt x="224313" y="1615655"/>
                    </a:lnTo>
                    <a:cubicBezTo>
                      <a:pt x="92494" y="1483145"/>
                      <a:pt x="0" y="1172930"/>
                      <a:pt x="0" y="811372"/>
                    </a:cubicBezTo>
                    <a:cubicBezTo>
                      <a:pt x="0" y="449814"/>
                      <a:pt x="92494" y="139599"/>
                      <a:pt x="224313" y="7089"/>
                    </a:cubicBezTo>
                    <a:close/>
                  </a:path>
                </a:pathLst>
              </a:custGeom>
              <a:gradFill flip="none" rotWithShape="1">
                <a:gsLst>
                  <a:gs pos="15000">
                    <a:srgbClr val="FFFF00"/>
                  </a:gs>
                  <a:gs pos="100000">
                    <a:srgbClr val="FFC000"/>
                  </a:gs>
                </a:gsLst>
                <a:path path="circle">
                  <a:fillToRect l="50000" t="130000" r="50000" b="-3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B76489DF-1FB9-4748-88D7-099A094E6502}"/>
                </a:ext>
              </a:extLst>
            </p:cNvPr>
            <p:cNvGrpSpPr/>
            <p:nvPr/>
          </p:nvGrpSpPr>
          <p:grpSpPr>
            <a:xfrm>
              <a:off x="13579371" y="-226667"/>
              <a:ext cx="536223" cy="1712887"/>
              <a:chOff x="12453548" y="-16067"/>
              <a:chExt cx="675075" cy="2156430"/>
            </a:xfrm>
          </p:grpSpPr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17269DC9-92AE-4669-BED7-E013A3F0154B}"/>
                  </a:ext>
                </a:extLst>
              </p:cNvPr>
              <p:cNvSpPr/>
              <p:nvPr/>
            </p:nvSpPr>
            <p:spPr bwMode="auto">
              <a:xfrm rot="16200000">
                <a:off x="12864552" y="89664"/>
                <a:ext cx="139755" cy="381939"/>
              </a:xfrm>
              <a:custGeom>
                <a:avLst/>
                <a:gdLst>
                  <a:gd name="connsiteX0" fmla="*/ 146080 w 146080"/>
                  <a:gd name="connsiteY0" fmla="*/ 191444 h 399224"/>
                  <a:gd name="connsiteX1" fmla="*/ 146080 w 146080"/>
                  <a:gd name="connsiteY1" fmla="*/ 376364 h 399224"/>
                  <a:gd name="connsiteX2" fmla="*/ 123220 w 146080"/>
                  <a:gd name="connsiteY2" fmla="*/ 399224 h 399224"/>
                  <a:gd name="connsiteX3" fmla="*/ 123221 w 146080"/>
                  <a:gd name="connsiteY3" fmla="*/ 399223 h 399224"/>
                  <a:gd name="connsiteX4" fmla="*/ 100361 w 146080"/>
                  <a:gd name="connsiteY4" fmla="*/ 376363 h 399224"/>
                  <a:gd name="connsiteX5" fmla="*/ 100361 w 146080"/>
                  <a:gd name="connsiteY5" fmla="*/ 202812 h 399224"/>
                  <a:gd name="connsiteX6" fmla="*/ 3066 w 146080"/>
                  <a:gd name="connsiteY6" fmla="*/ 34292 h 399224"/>
                  <a:gd name="connsiteX7" fmla="*/ 11433 w 146080"/>
                  <a:gd name="connsiteY7" fmla="*/ 3064 h 399224"/>
                  <a:gd name="connsiteX8" fmla="*/ 11433 w 146080"/>
                  <a:gd name="connsiteY8" fmla="*/ 3066 h 399224"/>
                  <a:gd name="connsiteX9" fmla="*/ 42660 w 146080"/>
                  <a:gd name="connsiteY9" fmla="*/ 11433 h 399224"/>
                  <a:gd name="connsiteX10" fmla="*/ 144955 w 146080"/>
                  <a:gd name="connsiteY10" fmla="*/ 188613 h 399224"/>
                  <a:gd name="connsiteX11" fmla="*/ 140053 w 146080"/>
                  <a:gd name="connsiteY11" fmla="*/ 191444 h 399224"/>
                  <a:gd name="connsiteX0" fmla="*/ 146080 w 146080"/>
                  <a:gd name="connsiteY0" fmla="*/ 191444 h 399224"/>
                  <a:gd name="connsiteX1" fmla="*/ 146080 w 146080"/>
                  <a:gd name="connsiteY1" fmla="*/ 376364 h 399224"/>
                  <a:gd name="connsiteX2" fmla="*/ 123220 w 146080"/>
                  <a:gd name="connsiteY2" fmla="*/ 399224 h 399224"/>
                  <a:gd name="connsiteX3" fmla="*/ 123221 w 146080"/>
                  <a:gd name="connsiteY3" fmla="*/ 399223 h 399224"/>
                  <a:gd name="connsiteX4" fmla="*/ 100361 w 146080"/>
                  <a:gd name="connsiteY4" fmla="*/ 376363 h 399224"/>
                  <a:gd name="connsiteX5" fmla="*/ 100361 w 146080"/>
                  <a:gd name="connsiteY5" fmla="*/ 202812 h 399224"/>
                  <a:gd name="connsiteX6" fmla="*/ 3066 w 146080"/>
                  <a:gd name="connsiteY6" fmla="*/ 34292 h 399224"/>
                  <a:gd name="connsiteX7" fmla="*/ 11433 w 146080"/>
                  <a:gd name="connsiteY7" fmla="*/ 3064 h 399224"/>
                  <a:gd name="connsiteX8" fmla="*/ 11433 w 146080"/>
                  <a:gd name="connsiteY8" fmla="*/ 3066 h 399224"/>
                  <a:gd name="connsiteX9" fmla="*/ 42660 w 146080"/>
                  <a:gd name="connsiteY9" fmla="*/ 11433 h 399224"/>
                  <a:gd name="connsiteX10" fmla="*/ 144955 w 146080"/>
                  <a:gd name="connsiteY10" fmla="*/ 188613 h 399224"/>
                  <a:gd name="connsiteX11" fmla="*/ 146080 w 146080"/>
                  <a:gd name="connsiteY11" fmla="*/ 191444 h 399224"/>
                  <a:gd name="connsiteX0" fmla="*/ 146080 w 146080"/>
                  <a:gd name="connsiteY0" fmla="*/ 191444 h 399224"/>
                  <a:gd name="connsiteX1" fmla="*/ 146080 w 146080"/>
                  <a:gd name="connsiteY1" fmla="*/ 376364 h 399224"/>
                  <a:gd name="connsiteX2" fmla="*/ 123220 w 146080"/>
                  <a:gd name="connsiteY2" fmla="*/ 399224 h 399224"/>
                  <a:gd name="connsiteX3" fmla="*/ 123221 w 146080"/>
                  <a:gd name="connsiteY3" fmla="*/ 399223 h 399224"/>
                  <a:gd name="connsiteX4" fmla="*/ 100361 w 146080"/>
                  <a:gd name="connsiteY4" fmla="*/ 376363 h 399224"/>
                  <a:gd name="connsiteX5" fmla="*/ 100361 w 146080"/>
                  <a:gd name="connsiteY5" fmla="*/ 202812 h 399224"/>
                  <a:gd name="connsiteX6" fmla="*/ 3066 w 146080"/>
                  <a:gd name="connsiteY6" fmla="*/ 34292 h 399224"/>
                  <a:gd name="connsiteX7" fmla="*/ 11433 w 146080"/>
                  <a:gd name="connsiteY7" fmla="*/ 3064 h 399224"/>
                  <a:gd name="connsiteX8" fmla="*/ 11433 w 146080"/>
                  <a:gd name="connsiteY8" fmla="*/ 3066 h 399224"/>
                  <a:gd name="connsiteX9" fmla="*/ 42660 w 146080"/>
                  <a:gd name="connsiteY9" fmla="*/ 11433 h 399224"/>
                  <a:gd name="connsiteX10" fmla="*/ 146080 w 146080"/>
                  <a:gd name="connsiteY10" fmla="*/ 191444 h 399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6080" h="399224">
                    <a:moveTo>
                      <a:pt x="146080" y="191444"/>
                    </a:moveTo>
                    <a:lnTo>
                      <a:pt x="146080" y="376364"/>
                    </a:lnTo>
                    <a:cubicBezTo>
                      <a:pt x="146080" y="388989"/>
                      <a:pt x="135845" y="399224"/>
                      <a:pt x="123220" y="399224"/>
                    </a:cubicBezTo>
                    <a:lnTo>
                      <a:pt x="123221" y="399223"/>
                    </a:lnTo>
                    <a:cubicBezTo>
                      <a:pt x="110596" y="399223"/>
                      <a:pt x="100361" y="388988"/>
                      <a:pt x="100361" y="376363"/>
                    </a:cubicBezTo>
                    <a:lnTo>
                      <a:pt x="100361" y="202812"/>
                    </a:lnTo>
                    <a:lnTo>
                      <a:pt x="3066" y="34292"/>
                    </a:lnTo>
                    <a:cubicBezTo>
                      <a:pt x="-3246" y="23358"/>
                      <a:pt x="500" y="9377"/>
                      <a:pt x="11433" y="3064"/>
                    </a:cubicBezTo>
                    <a:lnTo>
                      <a:pt x="11433" y="3066"/>
                    </a:lnTo>
                    <a:cubicBezTo>
                      <a:pt x="22367" y="-3247"/>
                      <a:pt x="36348" y="500"/>
                      <a:pt x="42660" y="11433"/>
                    </a:cubicBezTo>
                    <a:lnTo>
                      <a:pt x="146080" y="191444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星: 24 pt 55">
                <a:extLst>
                  <a:ext uri="{FF2B5EF4-FFF2-40B4-BE49-F238E27FC236}">
                    <a16:creationId xmlns:a16="http://schemas.microsoft.com/office/drawing/2014/main" id="{309BA645-19E0-4AA1-9872-12B37554B71F}"/>
                  </a:ext>
                </a:extLst>
              </p:cNvPr>
              <p:cNvSpPr/>
              <p:nvPr/>
            </p:nvSpPr>
            <p:spPr bwMode="auto">
              <a:xfrm>
                <a:off x="12634004" y="-16067"/>
                <a:ext cx="266217" cy="266217"/>
              </a:xfrm>
              <a:prstGeom prst="star24">
                <a:avLst>
                  <a:gd name="adj" fmla="val 46571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四角形: 上の 2 つの角を丸める 56">
                <a:extLst>
                  <a:ext uri="{FF2B5EF4-FFF2-40B4-BE49-F238E27FC236}">
                    <a16:creationId xmlns:a16="http://schemas.microsoft.com/office/drawing/2014/main" id="{4865DBFB-78B8-4789-AE54-ABEA90AC9639}"/>
                  </a:ext>
                </a:extLst>
              </p:cNvPr>
              <p:cNvSpPr/>
              <p:nvPr/>
            </p:nvSpPr>
            <p:spPr bwMode="auto">
              <a:xfrm rot="16200000">
                <a:off x="12464501" y="59181"/>
                <a:ext cx="360040" cy="381940"/>
              </a:xfrm>
              <a:prstGeom prst="round2SameRect">
                <a:avLst>
                  <a:gd name="adj1" fmla="val 0"/>
                  <a:gd name="adj2" fmla="val 16226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正方形/長方形 57">
                <a:extLst>
                  <a:ext uri="{FF2B5EF4-FFF2-40B4-BE49-F238E27FC236}">
                    <a16:creationId xmlns:a16="http://schemas.microsoft.com/office/drawing/2014/main" id="{DA673FF0-77F8-4622-A0B6-D582509ECB7E}"/>
                  </a:ext>
                </a:extLst>
              </p:cNvPr>
              <p:cNvSpPr/>
              <p:nvPr/>
            </p:nvSpPr>
            <p:spPr bwMode="auto">
              <a:xfrm>
                <a:off x="12453548" y="340162"/>
                <a:ext cx="675075" cy="90267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59892F87-D38D-44BD-8370-E2C164B135F5}"/>
                  </a:ext>
                </a:extLst>
              </p:cNvPr>
              <p:cNvSpPr/>
              <p:nvPr/>
            </p:nvSpPr>
            <p:spPr bwMode="auto">
              <a:xfrm rot="5400000">
                <a:off x="12589197" y="410753"/>
                <a:ext cx="128210" cy="168722"/>
              </a:xfrm>
              <a:custGeom>
                <a:avLst/>
                <a:gdLst>
                  <a:gd name="connsiteX0" fmla="*/ 0 w 142875"/>
                  <a:gd name="connsiteY0" fmla="*/ 0 h 223121"/>
                  <a:gd name="connsiteX1" fmla="*/ 90010 w 142875"/>
                  <a:gd name="connsiteY1" fmla="*/ 0 h 223121"/>
                  <a:gd name="connsiteX2" fmla="*/ 142875 w 142875"/>
                  <a:gd name="connsiteY2" fmla="*/ 65522 h 223121"/>
                  <a:gd name="connsiteX3" fmla="*/ 142875 w 142875"/>
                  <a:gd name="connsiteY3" fmla="*/ 157599 h 223121"/>
                  <a:gd name="connsiteX4" fmla="*/ 90010 w 142875"/>
                  <a:gd name="connsiteY4" fmla="*/ 223121 h 223121"/>
                  <a:gd name="connsiteX5" fmla="*/ 0 w 142875"/>
                  <a:gd name="connsiteY5" fmla="*/ 223121 h 223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875" h="223121">
                    <a:moveTo>
                      <a:pt x="0" y="0"/>
                    </a:moveTo>
                    <a:lnTo>
                      <a:pt x="90010" y="0"/>
                    </a:lnTo>
                    <a:lnTo>
                      <a:pt x="142875" y="65522"/>
                    </a:lnTo>
                    <a:lnTo>
                      <a:pt x="142875" y="157599"/>
                    </a:lnTo>
                    <a:lnTo>
                      <a:pt x="90010" y="223121"/>
                    </a:lnTo>
                    <a:lnTo>
                      <a:pt x="0" y="22312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1D8B6EA0-A102-4893-A6C1-1D749425ADFA}"/>
                  </a:ext>
                </a:extLst>
              </p:cNvPr>
              <p:cNvSpPr/>
              <p:nvPr/>
            </p:nvSpPr>
            <p:spPr bwMode="auto">
              <a:xfrm flipH="1">
                <a:off x="12621921" y="559219"/>
                <a:ext cx="68904" cy="1555659"/>
              </a:xfrm>
              <a:custGeom>
                <a:avLst/>
                <a:gdLst>
                  <a:gd name="connsiteX0" fmla="*/ 68904 w 68904"/>
                  <a:gd name="connsiteY0" fmla="*/ 0 h 1555659"/>
                  <a:gd name="connsiteX1" fmla="*/ 0 w 68904"/>
                  <a:gd name="connsiteY1" fmla="*/ 0 h 1555659"/>
                  <a:gd name="connsiteX2" fmla="*/ 0 w 68904"/>
                  <a:gd name="connsiteY2" fmla="*/ 1515877 h 1555659"/>
                  <a:gd name="connsiteX3" fmla="*/ 68904 w 68904"/>
                  <a:gd name="connsiteY3" fmla="*/ 1555659 h 1555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04" h="1555659">
                    <a:moveTo>
                      <a:pt x="68904" y="0"/>
                    </a:moveTo>
                    <a:lnTo>
                      <a:pt x="0" y="0"/>
                    </a:lnTo>
                    <a:lnTo>
                      <a:pt x="0" y="1515877"/>
                    </a:lnTo>
                    <a:lnTo>
                      <a:pt x="68904" y="155565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四角形: 上の 2 つの角を丸める 60">
                <a:extLst>
                  <a:ext uri="{FF2B5EF4-FFF2-40B4-BE49-F238E27FC236}">
                    <a16:creationId xmlns:a16="http://schemas.microsoft.com/office/drawing/2014/main" id="{537525B1-1BB5-4958-9BBF-133F43C78AD0}"/>
                  </a:ext>
                </a:extLst>
              </p:cNvPr>
              <p:cNvSpPr/>
              <p:nvPr/>
            </p:nvSpPr>
            <p:spPr bwMode="auto">
              <a:xfrm>
                <a:off x="12453548" y="430172"/>
                <a:ext cx="675075" cy="1710191"/>
              </a:xfrm>
              <a:prstGeom prst="round2SameRect">
                <a:avLst>
                  <a:gd name="adj1" fmla="val 0"/>
                  <a:gd name="adj2" fmla="val 9171"/>
                </a:avLst>
              </a:prstGeom>
              <a:solidFill>
                <a:srgbClr val="FF0000">
                  <a:alpha val="20000"/>
                </a:srgb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EF7DC353-B88E-4DDC-A650-BCFD623EF9AE}"/>
                  </a:ext>
                </a:extLst>
              </p:cNvPr>
              <p:cNvSpPr/>
              <p:nvPr/>
            </p:nvSpPr>
            <p:spPr bwMode="auto">
              <a:xfrm>
                <a:off x="12453548" y="824500"/>
                <a:ext cx="675075" cy="1313951"/>
              </a:xfrm>
              <a:custGeom>
                <a:avLst/>
                <a:gdLst>
                  <a:gd name="connsiteX0" fmla="*/ 0 w 675075"/>
                  <a:gd name="connsiteY0" fmla="*/ 0 h 1313951"/>
                  <a:gd name="connsiteX1" fmla="*/ 675075 w 675075"/>
                  <a:gd name="connsiteY1" fmla="*/ 0 h 1313951"/>
                  <a:gd name="connsiteX2" fmla="*/ 675075 w 675075"/>
                  <a:gd name="connsiteY2" fmla="*/ 1252040 h 1313951"/>
                  <a:gd name="connsiteX3" fmla="*/ 613164 w 675075"/>
                  <a:gd name="connsiteY3" fmla="*/ 1313951 h 1313951"/>
                  <a:gd name="connsiteX4" fmla="*/ 61911 w 675075"/>
                  <a:gd name="connsiteY4" fmla="*/ 1313951 h 1313951"/>
                  <a:gd name="connsiteX5" fmla="*/ 0 w 675075"/>
                  <a:gd name="connsiteY5" fmla="*/ 1252040 h 1313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5075" h="1313951">
                    <a:moveTo>
                      <a:pt x="0" y="0"/>
                    </a:moveTo>
                    <a:lnTo>
                      <a:pt x="675075" y="0"/>
                    </a:lnTo>
                    <a:lnTo>
                      <a:pt x="675075" y="1252040"/>
                    </a:lnTo>
                    <a:cubicBezTo>
                      <a:pt x="675075" y="1286233"/>
                      <a:pt x="647357" y="1313951"/>
                      <a:pt x="613164" y="1313951"/>
                    </a:cubicBezTo>
                    <a:lnTo>
                      <a:pt x="61911" y="1313951"/>
                    </a:lnTo>
                    <a:cubicBezTo>
                      <a:pt x="27718" y="1313951"/>
                      <a:pt x="0" y="1286233"/>
                      <a:pt x="0" y="1252040"/>
                    </a:cubicBezTo>
                    <a:close/>
                  </a:path>
                </a:pathLst>
              </a:custGeom>
              <a:solidFill>
                <a:srgbClr val="FF0000">
                  <a:alpha val="20000"/>
                </a:srgb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78" name="グループ化 177">
            <a:extLst>
              <a:ext uri="{FF2B5EF4-FFF2-40B4-BE49-F238E27FC236}">
                <a16:creationId xmlns:a16="http://schemas.microsoft.com/office/drawing/2014/main" id="{F98698D4-CF38-44FA-8432-0B8F4402F0B1}"/>
              </a:ext>
            </a:extLst>
          </p:cNvPr>
          <p:cNvGrpSpPr/>
          <p:nvPr/>
        </p:nvGrpSpPr>
        <p:grpSpPr>
          <a:xfrm>
            <a:off x="2236496" y="3947885"/>
            <a:ext cx="525584" cy="2248804"/>
            <a:chOff x="2236496" y="3947885"/>
            <a:chExt cx="525584" cy="2248804"/>
          </a:xfrm>
        </p:grpSpPr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3F801ADA-74F7-4D84-AACF-D53D506C1E4E}"/>
                </a:ext>
              </a:extLst>
            </p:cNvPr>
            <p:cNvGrpSpPr/>
            <p:nvPr/>
          </p:nvGrpSpPr>
          <p:grpSpPr>
            <a:xfrm>
              <a:off x="2236496" y="3947885"/>
              <a:ext cx="257597" cy="830284"/>
              <a:chOff x="15670899" y="328745"/>
              <a:chExt cx="603297" cy="1944537"/>
            </a:xfrm>
          </p:grpSpPr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DA80EF7E-DB04-44E4-B262-8A1C081D4AB8}"/>
                  </a:ext>
                </a:extLst>
              </p:cNvPr>
              <p:cNvSpPr/>
              <p:nvPr/>
            </p:nvSpPr>
            <p:spPr bwMode="auto">
              <a:xfrm>
                <a:off x="15670899" y="328745"/>
                <a:ext cx="603297" cy="1944537"/>
              </a:xfrm>
              <a:custGeom>
                <a:avLst/>
                <a:gdLst>
                  <a:gd name="connsiteX0" fmla="*/ 233922 w 467844"/>
                  <a:gd name="connsiteY0" fmla="*/ 0 h 1622744"/>
                  <a:gd name="connsiteX1" fmla="*/ 243531 w 467844"/>
                  <a:gd name="connsiteY1" fmla="*/ 7089 h 1622744"/>
                  <a:gd name="connsiteX2" fmla="*/ 467844 w 467844"/>
                  <a:gd name="connsiteY2" fmla="*/ 811372 h 1622744"/>
                  <a:gd name="connsiteX3" fmla="*/ 243531 w 467844"/>
                  <a:gd name="connsiteY3" fmla="*/ 1615655 h 1622744"/>
                  <a:gd name="connsiteX4" fmla="*/ 233922 w 467844"/>
                  <a:gd name="connsiteY4" fmla="*/ 1622744 h 1622744"/>
                  <a:gd name="connsiteX5" fmla="*/ 224313 w 467844"/>
                  <a:gd name="connsiteY5" fmla="*/ 1615655 h 1622744"/>
                  <a:gd name="connsiteX6" fmla="*/ 0 w 467844"/>
                  <a:gd name="connsiteY6" fmla="*/ 811372 h 1622744"/>
                  <a:gd name="connsiteX7" fmla="*/ 224313 w 467844"/>
                  <a:gd name="connsiteY7" fmla="*/ 7089 h 1622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7844" h="1622744">
                    <a:moveTo>
                      <a:pt x="233922" y="0"/>
                    </a:moveTo>
                    <a:lnTo>
                      <a:pt x="243531" y="7089"/>
                    </a:lnTo>
                    <a:cubicBezTo>
                      <a:pt x="375351" y="139599"/>
                      <a:pt x="467844" y="449814"/>
                      <a:pt x="467844" y="811372"/>
                    </a:cubicBezTo>
                    <a:cubicBezTo>
                      <a:pt x="467844" y="1172930"/>
                      <a:pt x="375351" y="1483145"/>
                      <a:pt x="243531" y="1615655"/>
                    </a:cubicBezTo>
                    <a:lnTo>
                      <a:pt x="233922" y="1622744"/>
                    </a:lnTo>
                    <a:lnTo>
                      <a:pt x="224313" y="1615655"/>
                    </a:lnTo>
                    <a:cubicBezTo>
                      <a:pt x="92494" y="1483145"/>
                      <a:pt x="0" y="1172930"/>
                      <a:pt x="0" y="811372"/>
                    </a:cubicBezTo>
                    <a:cubicBezTo>
                      <a:pt x="0" y="449814"/>
                      <a:pt x="92494" y="139599"/>
                      <a:pt x="224313" y="7089"/>
                    </a:cubicBezTo>
                    <a:close/>
                  </a:path>
                </a:pathLst>
              </a:custGeom>
              <a:gradFill flip="none" rotWithShape="1">
                <a:gsLst>
                  <a:gs pos="15000">
                    <a:srgbClr val="FFC000"/>
                  </a:gs>
                  <a:gs pos="100000">
                    <a:srgbClr val="FF0000"/>
                  </a:gs>
                </a:gsLst>
                <a:path path="circle">
                  <a:fillToRect l="50000" t="130000" r="50000" b="-3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7B4836BC-536A-4F32-87CB-5A3946707254}"/>
                  </a:ext>
                </a:extLst>
              </p:cNvPr>
              <p:cNvSpPr/>
              <p:nvPr/>
            </p:nvSpPr>
            <p:spPr bwMode="auto">
              <a:xfrm>
                <a:off x="15794747" y="1088740"/>
                <a:ext cx="367507" cy="1184542"/>
              </a:xfrm>
              <a:custGeom>
                <a:avLst/>
                <a:gdLst>
                  <a:gd name="connsiteX0" fmla="*/ 233922 w 467844"/>
                  <a:gd name="connsiteY0" fmla="*/ 0 h 1622744"/>
                  <a:gd name="connsiteX1" fmla="*/ 243531 w 467844"/>
                  <a:gd name="connsiteY1" fmla="*/ 7089 h 1622744"/>
                  <a:gd name="connsiteX2" fmla="*/ 467844 w 467844"/>
                  <a:gd name="connsiteY2" fmla="*/ 811372 h 1622744"/>
                  <a:gd name="connsiteX3" fmla="*/ 243531 w 467844"/>
                  <a:gd name="connsiteY3" fmla="*/ 1615655 h 1622744"/>
                  <a:gd name="connsiteX4" fmla="*/ 233922 w 467844"/>
                  <a:gd name="connsiteY4" fmla="*/ 1622744 h 1622744"/>
                  <a:gd name="connsiteX5" fmla="*/ 224313 w 467844"/>
                  <a:gd name="connsiteY5" fmla="*/ 1615655 h 1622744"/>
                  <a:gd name="connsiteX6" fmla="*/ 0 w 467844"/>
                  <a:gd name="connsiteY6" fmla="*/ 811372 h 1622744"/>
                  <a:gd name="connsiteX7" fmla="*/ 224313 w 467844"/>
                  <a:gd name="connsiteY7" fmla="*/ 7089 h 1622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7844" h="1622744">
                    <a:moveTo>
                      <a:pt x="233922" y="0"/>
                    </a:moveTo>
                    <a:lnTo>
                      <a:pt x="243531" y="7089"/>
                    </a:lnTo>
                    <a:cubicBezTo>
                      <a:pt x="375351" y="139599"/>
                      <a:pt x="467844" y="449814"/>
                      <a:pt x="467844" y="811372"/>
                    </a:cubicBezTo>
                    <a:cubicBezTo>
                      <a:pt x="467844" y="1172930"/>
                      <a:pt x="375351" y="1483145"/>
                      <a:pt x="243531" y="1615655"/>
                    </a:cubicBezTo>
                    <a:lnTo>
                      <a:pt x="233922" y="1622744"/>
                    </a:lnTo>
                    <a:lnTo>
                      <a:pt x="224313" y="1615655"/>
                    </a:lnTo>
                    <a:cubicBezTo>
                      <a:pt x="92494" y="1483145"/>
                      <a:pt x="0" y="1172930"/>
                      <a:pt x="0" y="811372"/>
                    </a:cubicBezTo>
                    <a:cubicBezTo>
                      <a:pt x="0" y="449814"/>
                      <a:pt x="92494" y="139599"/>
                      <a:pt x="224313" y="7089"/>
                    </a:cubicBezTo>
                    <a:close/>
                  </a:path>
                </a:pathLst>
              </a:custGeom>
              <a:gradFill flip="none" rotWithShape="1">
                <a:gsLst>
                  <a:gs pos="15000">
                    <a:srgbClr val="FFFF00"/>
                  </a:gs>
                  <a:gs pos="100000">
                    <a:srgbClr val="FFC000"/>
                  </a:gs>
                </a:gsLst>
                <a:path path="circle">
                  <a:fillToRect l="50000" t="130000" r="50000" b="-3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93291F9C-2580-4A91-AF63-96DFCBBACC42}"/>
                </a:ext>
              </a:extLst>
            </p:cNvPr>
            <p:cNvGrpSpPr/>
            <p:nvPr/>
          </p:nvGrpSpPr>
          <p:grpSpPr>
            <a:xfrm>
              <a:off x="2287132" y="4679537"/>
              <a:ext cx="474948" cy="1517152"/>
              <a:chOff x="13447079" y="-16067"/>
              <a:chExt cx="675075" cy="2156430"/>
            </a:xfrm>
          </p:grpSpPr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18F000C6-D212-47A5-8ED9-2FBAE52FCF6D}"/>
                  </a:ext>
                </a:extLst>
              </p:cNvPr>
              <p:cNvSpPr/>
              <p:nvPr/>
            </p:nvSpPr>
            <p:spPr bwMode="auto">
              <a:xfrm rot="16200000">
                <a:off x="13858083" y="89664"/>
                <a:ext cx="139755" cy="381939"/>
              </a:xfrm>
              <a:custGeom>
                <a:avLst/>
                <a:gdLst>
                  <a:gd name="connsiteX0" fmla="*/ 146080 w 146080"/>
                  <a:gd name="connsiteY0" fmla="*/ 191444 h 399224"/>
                  <a:gd name="connsiteX1" fmla="*/ 146080 w 146080"/>
                  <a:gd name="connsiteY1" fmla="*/ 376364 h 399224"/>
                  <a:gd name="connsiteX2" fmla="*/ 123220 w 146080"/>
                  <a:gd name="connsiteY2" fmla="*/ 399224 h 399224"/>
                  <a:gd name="connsiteX3" fmla="*/ 123221 w 146080"/>
                  <a:gd name="connsiteY3" fmla="*/ 399223 h 399224"/>
                  <a:gd name="connsiteX4" fmla="*/ 100361 w 146080"/>
                  <a:gd name="connsiteY4" fmla="*/ 376363 h 399224"/>
                  <a:gd name="connsiteX5" fmla="*/ 100361 w 146080"/>
                  <a:gd name="connsiteY5" fmla="*/ 202812 h 399224"/>
                  <a:gd name="connsiteX6" fmla="*/ 3066 w 146080"/>
                  <a:gd name="connsiteY6" fmla="*/ 34292 h 399224"/>
                  <a:gd name="connsiteX7" fmla="*/ 11433 w 146080"/>
                  <a:gd name="connsiteY7" fmla="*/ 3064 h 399224"/>
                  <a:gd name="connsiteX8" fmla="*/ 11433 w 146080"/>
                  <a:gd name="connsiteY8" fmla="*/ 3066 h 399224"/>
                  <a:gd name="connsiteX9" fmla="*/ 42660 w 146080"/>
                  <a:gd name="connsiteY9" fmla="*/ 11433 h 399224"/>
                  <a:gd name="connsiteX10" fmla="*/ 144955 w 146080"/>
                  <a:gd name="connsiteY10" fmla="*/ 188613 h 399224"/>
                  <a:gd name="connsiteX11" fmla="*/ 140053 w 146080"/>
                  <a:gd name="connsiteY11" fmla="*/ 191444 h 399224"/>
                  <a:gd name="connsiteX0" fmla="*/ 146080 w 146080"/>
                  <a:gd name="connsiteY0" fmla="*/ 191444 h 399224"/>
                  <a:gd name="connsiteX1" fmla="*/ 146080 w 146080"/>
                  <a:gd name="connsiteY1" fmla="*/ 376364 h 399224"/>
                  <a:gd name="connsiteX2" fmla="*/ 123220 w 146080"/>
                  <a:gd name="connsiteY2" fmla="*/ 399224 h 399224"/>
                  <a:gd name="connsiteX3" fmla="*/ 123221 w 146080"/>
                  <a:gd name="connsiteY3" fmla="*/ 399223 h 399224"/>
                  <a:gd name="connsiteX4" fmla="*/ 100361 w 146080"/>
                  <a:gd name="connsiteY4" fmla="*/ 376363 h 399224"/>
                  <a:gd name="connsiteX5" fmla="*/ 100361 w 146080"/>
                  <a:gd name="connsiteY5" fmla="*/ 202812 h 399224"/>
                  <a:gd name="connsiteX6" fmla="*/ 3066 w 146080"/>
                  <a:gd name="connsiteY6" fmla="*/ 34292 h 399224"/>
                  <a:gd name="connsiteX7" fmla="*/ 11433 w 146080"/>
                  <a:gd name="connsiteY7" fmla="*/ 3064 h 399224"/>
                  <a:gd name="connsiteX8" fmla="*/ 11433 w 146080"/>
                  <a:gd name="connsiteY8" fmla="*/ 3066 h 399224"/>
                  <a:gd name="connsiteX9" fmla="*/ 42660 w 146080"/>
                  <a:gd name="connsiteY9" fmla="*/ 11433 h 399224"/>
                  <a:gd name="connsiteX10" fmla="*/ 144955 w 146080"/>
                  <a:gd name="connsiteY10" fmla="*/ 188613 h 399224"/>
                  <a:gd name="connsiteX11" fmla="*/ 146080 w 146080"/>
                  <a:gd name="connsiteY11" fmla="*/ 191444 h 399224"/>
                  <a:gd name="connsiteX0" fmla="*/ 146080 w 146080"/>
                  <a:gd name="connsiteY0" fmla="*/ 191444 h 399224"/>
                  <a:gd name="connsiteX1" fmla="*/ 146080 w 146080"/>
                  <a:gd name="connsiteY1" fmla="*/ 376364 h 399224"/>
                  <a:gd name="connsiteX2" fmla="*/ 123220 w 146080"/>
                  <a:gd name="connsiteY2" fmla="*/ 399224 h 399224"/>
                  <a:gd name="connsiteX3" fmla="*/ 123221 w 146080"/>
                  <a:gd name="connsiteY3" fmla="*/ 399223 h 399224"/>
                  <a:gd name="connsiteX4" fmla="*/ 100361 w 146080"/>
                  <a:gd name="connsiteY4" fmla="*/ 376363 h 399224"/>
                  <a:gd name="connsiteX5" fmla="*/ 100361 w 146080"/>
                  <a:gd name="connsiteY5" fmla="*/ 202812 h 399224"/>
                  <a:gd name="connsiteX6" fmla="*/ 3066 w 146080"/>
                  <a:gd name="connsiteY6" fmla="*/ 34292 h 399224"/>
                  <a:gd name="connsiteX7" fmla="*/ 11433 w 146080"/>
                  <a:gd name="connsiteY7" fmla="*/ 3064 h 399224"/>
                  <a:gd name="connsiteX8" fmla="*/ 11433 w 146080"/>
                  <a:gd name="connsiteY8" fmla="*/ 3066 h 399224"/>
                  <a:gd name="connsiteX9" fmla="*/ 42660 w 146080"/>
                  <a:gd name="connsiteY9" fmla="*/ 11433 h 399224"/>
                  <a:gd name="connsiteX10" fmla="*/ 146080 w 146080"/>
                  <a:gd name="connsiteY10" fmla="*/ 191444 h 399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6080" h="399224">
                    <a:moveTo>
                      <a:pt x="146080" y="191444"/>
                    </a:moveTo>
                    <a:lnTo>
                      <a:pt x="146080" y="376364"/>
                    </a:lnTo>
                    <a:cubicBezTo>
                      <a:pt x="146080" y="388989"/>
                      <a:pt x="135845" y="399224"/>
                      <a:pt x="123220" y="399224"/>
                    </a:cubicBezTo>
                    <a:lnTo>
                      <a:pt x="123221" y="399223"/>
                    </a:lnTo>
                    <a:cubicBezTo>
                      <a:pt x="110596" y="399223"/>
                      <a:pt x="100361" y="388988"/>
                      <a:pt x="100361" y="376363"/>
                    </a:cubicBezTo>
                    <a:lnTo>
                      <a:pt x="100361" y="202812"/>
                    </a:lnTo>
                    <a:lnTo>
                      <a:pt x="3066" y="34292"/>
                    </a:lnTo>
                    <a:cubicBezTo>
                      <a:pt x="-3246" y="23358"/>
                      <a:pt x="500" y="9377"/>
                      <a:pt x="11433" y="3064"/>
                    </a:cubicBezTo>
                    <a:lnTo>
                      <a:pt x="11433" y="3066"/>
                    </a:lnTo>
                    <a:cubicBezTo>
                      <a:pt x="22367" y="-3247"/>
                      <a:pt x="36348" y="500"/>
                      <a:pt x="42660" y="11433"/>
                    </a:cubicBezTo>
                    <a:lnTo>
                      <a:pt x="146080" y="191444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星: 24 pt 43">
                <a:extLst>
                  <a:ext uri="{FF2B5EF4-FFF2-40B4-BE49-F238E27FC236}">
                    <a16:creationId xmlns:a16="http://schemas.microsoft.com/office/drawing/2014/main" id="{0C6C4F0E-EFB2-408F-9478-983234025CBF}"/>
                  </a:ext>
                </a:extLst>
              </p:cNvPr>
              <p:cNvSpPr/>
              <p:nvPr/>
            </p:nvSpPr>
            <p:spPr bwMode="auto">
              <a:xfrm>
                <a:off x="13627535" y="-16067"/>
                <a:ext cx="266217" cy="266217"/>
              </a:xfrm>
              <a:prstGeom prst="star24">
                <a:avLst>
                  <a:gd name="adj" fmla="val 46571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290608AD-1F75-41B6-88C0-3E716F394001}"/>
                  </a:ext>
                </a:extLst>
              </p:cNvPr>
              <p:cNvSpPr/>
              <p:nvPr/>
            </p:nvSpPr>
            <p:spPr bwMode="auto">
              <a:xfrm rot="16200000">
                <a:off x="13458032" y="59181"/>
                <a:ext cx="360040" cy="381940"/>
              </a:xfrm>
              <a:prstGeom prst="round2SameRect">
                <a:avLst>
                  <a:gd name="adj1" fmla="val 0"/>
                  <a:gd name="adj2" fmla="val 16226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7B5E434A-CAE6-4ED9-99E6-D26D964EC8A1}"/>
                  </a:ext>
                </a:extLst>
              </p:cNvPr>
              <p:cNvSpPr/>
              <p:nvPr/>
            </p:nvSpPr>
            <p:spPr bwMode="auto">
              <a:xfrm>
                <a:off x="13447079" y="340162"/>
                <a:ext cx="675075" cy="90267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四角形: 上の 2 つの角を丸める 46">
                <a:extLst>
                  <a:ext uri="{FF2B5EF4-FFF2-40B4-BE49-F238E27FC236}">
                    <a16:creationId xmlns:a16="http://schemas.microsoft.com/office/drawing/2014/main" id="{6E64FC29-DD47-4667-B9D4-A4C93EC44CAE}"/>
                  </a:ext>
                </a:extLst>
              </p:cNvPr>
              <p:cNvSpPr/>
              <p:nvPr/>
            </p:nvSpPr>
            <p:spPr bwMode="auto">
              <a:xfrm>
                <a:off x="13447079" y="430172"/>
                <a:ext cx="675075" cy="1710191"/>
              </a:xfrm>
              <a:prstGeom prst="round2SameRect">
                <a:avLst>
                  <a:gd name="adj1" fmla="val 0"/>
                  <a:gd name="adj2" fmla="val 9171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BE08A3F4-51CA-41D9-BCC6-28DB4FA3A66C}"/>
              </a:ext>
            </a:extLst>
          </p:cNvPr>
          <p:cNvGrpSpPr/>
          <p:nvPr/>
        </p:nvGrpSpPr>
        <p:grpSpPr>
          <a:xfrm>
            <a:off x="5101214" y="1151148"/>
            <a:ext cx="675075" cy="2156430"/>
            <a:chOff x="13447079" y="-16067"/>
            <a:chExt cx="675075" cy="2156430"/>
          </a:xfrm>
        </p:grpSpPr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9A5231B2-9232-4F30-8E11-7BEC648CE0E9}"/>
                </a:ext>
              </a:extLst>
            </p:cNvPr>
            <p:cNvSpPr/>
            <p:nvPr/>
          </p:nvSpPr>
          <p:spPr bwMode="auto">
            <a:xfrm rot="16200000">
              <a:off x="13858083" y="89664"/>
              <a:ext cx="139755" cy="381939"/>
            </a:xfrm>
            <a:custGeom>
              <a:avLst/>
              <a:gdLst>
                <a:gd name="connsiteX0" fmla="*/ 146080 w 146080"/>
                <a:gd name="connsiteY0" fmla="*/ 191444 h 399224"/>
                <a:gd name="connsiteX1" fmla="*/ 146080 w 146080"/>
                <a:gd name="connsiteY1" fmla="*/ 376364 h 399224"/>
                <a:gd name="connsiteX2" fmla="*/ 123220 w 146080"/>
                <a:gd name="connsiteY2" fmla="*/ 399224 h 399224"/>
                <a:gd name="connsiteX3" fmla="*/ 123221 w 146080"/>
                <a:gd name="connsiteY3" fmla="*/ 399223 h 399224"/>
                <a:gd name="connsiteX4" fmla="*/ 100361 w 146080"/>
                <a:gd name="connsiteY4" fmla="*/ 376363 h 399224"/>
                <a:gd name="connsiteX5" fmla="*/ 100361 w 146080"/>
                <a:gd name="connsiteY5" fmla="*/ 202812 h 399224"/>
                <a:gd name="connsiteX6" fmla="*/ 3066 w 146080"/>
                <a:gd name="connsiteY6" fmla="*/ 34292 h 399224"/>
                <a:gd name="connsiteX7" fmla="*/ 11433 w 146080"/>
                <a:gd name="connsiteY7" fmla="*/ 3064 h 399224"/>
                <a:gd name="connsiteX8" fmla="*/ 11433 w 146080"/>
                <a:gd name="connsiteY8" fmla="*/ 3066 h 399224"/>
                <a:gd name="connsiteX9" fmla="*/ 42660 w 146080"/>
                <a:gd name="connsiteY9" fmla="*/ 11433 h 399224"/>
                <a:gd name="connsiteX10" fmla="*/ 144955 w 146080"/>
                <a:gd name="connsiteY10" fmla="*/ 188613 h 399224"/>
                <a:gd name="connsiteX11" fmla="*/ 140053 w 146080"/>
                <a:gd name="connsiteY11" fmla="*/ 191444 h 399224"/>
                <a:gd name="connsiteX0" fmla="*/ 146080 w 146080"/>
                <a:gd name="connsiteY0" fmla="*/ 191444 h 399224"/>
                <a:gd name="connsiteX1" fmla="*/ 146080 w 146080"/>
                <a:gd name="connsiteY1" fmla="*/ 376364 h 399224"/>
                <a:gd name="connsiteX2" fmla="*/ 123220 w 146080"/>
                <a:gd name="connsiteY2" fmla="*/ 399224 h 399224"/>
                <a:gd name="connsiteX3" fmla="*/ 123221 w 146080"/>
                <a:gd name="connsiteY3" fmla="*/ 399223 h 399224"/>
                <a:gd name="connsiteX4" fmla="*/ 100361 w 146080"/>
                <a:gd name="connsiteY4" fmla="*/ 376363 h 399224"/>
                <a:gd name="connsiteX5" fmla="*/ 100361 w 146080"/>
                <a:gd name="connsiteY5" fmla="*/ 202812 h 399224"/>
                <a:gd name="connsiteX6" fmla="*/ 3066 w 146080"/>
                <a:gd name="connsiteY6" fmla="*/ 34292 h 399224"/>
                <a:gd name="connsiteX7" fmla="*/ 11433 w 146080"/>
                <a:gd name="connsiteY7" fmla="*/ 3064 h 399224"/>
                <a:gd name="connsiteX8" fmla="*/ 11433 w 146080"/>
                <a:gd name="connsiteY8" fmla="*/ 3066 h 399224"/>
                <a:gd name="connsiteX9" fmla="*/ 42660 w 146080"/>
                <a:gd name="connsiteY9" fmla="*/ 11433 h 399224"/>
                <a:gd name="connsiteX10" fmla="*/ 144955 w 146080"/>
                <a:gd name="connsiteY10" fmla="*/ 188613 h 399224"/>
                <a:gd name="connsiteX11" fmla="*/ 146080 w 146080"/>
                <a:gd name="connsiteY11" fmla="*/ 191444 h 399224"/>
                <a:gd name="connsiteX0" fmla="*/ 146080 w 146080"/>
                <a:gd name="connsiteY0" fmla="*/ 191444 h 399224"/>
                <a:gd name="connsiteX1" fmla="*/ 146080 w 146080"/>
                <a:gd name="connsiteY1" fmla="*/ 376364 h 399224"/>
                <a:gd name="connsiteX2" fmla="*/ 123220 w 146080"/>
                <a:gd name="connsiteY2" fmla="*/ 399224 h 399224"/>
                <a:gd name="connsiteX3" fmla="*/ 123221 w 146080"/>
                <a:gd name="connsiteY3" fmla="*/ 399223 h 399224"/>
                <a:gd name="connsiteX4" fmla="*/ 100361 w 146080"/>
                <a:gd name="connsiteY4" fmla="*/ 376363 h 399224"/>
                <a:gd name="connsiteX5" fmla="*/ 100361 w 146080"/>
                <a:gd name="connsiteY5" fmla="*/ 202812 h 399224"/>
                <a:gd name="connsiteX6" fmla="*/ 3066 w 146080"/>
                <a:gd name="connsiteY6" fmla="*/ 34292 h 399224"/>
                <a:gd name="connsiteX7" fmla="*/ 11433 w 146080"/>
                <a:gd name="connsiteY7" fmla="*/ 3064 h 399224"/>
                <a:gd name="connsiteX8" fmla="*/ 11433 w 146080"/>
                <a:gd name="connsiteY8" fmla="*/ 3066 h 399224"/>
                <a:gd name="connsiteX9" fmla="*/ 42660 w 146080"/>
                <a:gd name="connsiteY9" fmla="*/ 11433 h 399224"/>
                <a:gd name="connsiteX10" fmla="*/ 146080 w 146080"/>
                <a:gd name="connsiteY10" fmla="*/ 191444 h 399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6080" h="399224">
                  <a:moveTo>
                    <a:pt x="146080" y="191444"/>
                  </a:moveTo>
                  <a:lnTo>
                    <a:pt x="146080" y="376364"/>
                  </a:lnTo>
                  <a:cubicBezTo>
                    <a:pt x="146080" y="388989"/>
                    <a:pt x="135845" y="399224"/>
                    <a:pt x="123220" y="399224"/>
                  </a:cubicBezTo>
                  <a:lnTo>
                    <a:pt x="123221" y="399223"/>
                  </a:lnTo>
                  <a:cubicBezTo>
                    <a:pt x="110596" y="399223"/>
                    <a:pt x="100361" y="388988"/>
                    <a:pt x="100361" y="376363"/>
                  </a:cubicBezTo>
                  <a:lnTo>
                    <a:pt x="100361" y="202812"/>
                  </a:lnTo>
                  <a:lnTo>
                    <a:pt x="3066" y="34292"/>
                  </a:lnTo>
                  <a:cubicBezTo>
                    <a:pt x="-3246" y="23358"/>
                    <a:pt x="500" y="9377"/>
                    <a:pt x="11433" y="3064"/>
                  </a:cubicBezTo>
                  <a:lnTo>
                    <a:pt x="11433" y="3066"/>
                  </a:lnTo>
                  <a:cubicBezTo>
                    <a:pt x="22367" y="-3247"/>
                    <a:pt x="36348" y="500"/>
                    <a:pt x="42660" y="11433"/>
                  </a:cubicBezTo>
                  <a:lnTo>
                    <a:pt x="146080" y="191444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星: 24 pt 103">
              <a:extLst>
                <a:ext uri="{FF2B5EF4-FFF2-40B4-BE49-F238E27FC236}">
                  <a16:creationId xmlns:a16="http://schemas.microsoft.com/office/drawing/2014/main" id="{3D787A65-BE12-417D-9F94-EA46934D18E8}"/>
                </a:ext>
              </a:extLst>
            </p:cNvPr>
            <p:cNvSpPr/>
            <p:nvPr/>
          </p:nvSpPr>
          <p:spPr bwMode="auto">
            <a:xfrm>
              <a:off x="13627535" y="-16067"/>
              <a:ext cx="266217" cy="266217"/>
            </a:xfrm>
            <a:prstGeom prst="star24">
              <a:avLst>
                <a:gd name="adj" fmla="val 46571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A1D721F6-198A-459A-950E-979DAEDDECA2}"/>
                </a:ext>
              </a:extLst>
            </p:cNvPr>
            <p:cNvSpPr/>
            <p:nvPr/>
          </p:nvSpPr>
          <p:spPr bwMode="auto">
            <a:xfrm rot="16200000">
              <a:off x="13458032" y="59181"/>
              <a:ext cx="360040" cy="381940"/>
            </a:xfrm>
            <a:prstGeom prst="round2SameRect">
              <a:avLst>
                <a:gd name="adj1" fmla="val 0"/>
                <a:gd name="adj2" fmla="val 16226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2351D232-20C4-4934-8D37-E5592A1EFCA7}"/>
                </a:ext>
              </a:extLst>
            </p:cNvPr>
            <p:cNvSpPr/>
            <p:nvPr/>
          </p:nvSpPr>
          <p:spPr bwMode="auto">
            <a:xfrm>
              <a:off x="13447079" y="340162"/>
              <a:ext cx="675075" cy="90267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四角形: 上の 2 つの角を丸める 106">
              <a:extLst>
                <a:ext uri="{FF2B5EF4-FFF2-40B4-BE49-F238E27FC236}">
                  <a16:creationId xmlns:a16="http://schemas.microsoft.com/office/drawing/2014/main" id="{9B27400C-2F31-47EF-8760-4E036494C96F}"/>
                </a:ext>
              </a:extLst>
            </p:cNvPr>
            <p:cNvSpPr/>
            <p:nvPr/>
          </p:nvSpPr>
          <p:spPr bwMode="auto">
            <a:xfrm>
              <a:off x="13447079" y="430172"/>
              <a:ext cx="675075" cy="1710191"/>
            </a:xfrm>
            <a:prstGeom prst="round2SameRect">
              <a:avLst>
                <a:gd name="adj1" fmla="val 0"/>
                <a:gd name="adj2" fmla="val 9171"/>
              </a:avLst>
            </a:prstGeom>
            <a:solidFill>
              <a:srgbClr val="00CC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CB582A90-E4C7-4AA2-8801-B2DC7C813110}"/>
              </a:ext>
            </a:extLst>
          </p:cNvPr>
          <p:cNvGrpSpPr/>
          <p:nvPr/>
        </p:nvGrpSpPr>
        <p:grpSpPr>
          <a:xfrm>
            <a:off x="4209434" y="1151148"/>
            <a:ext cx="675075" cy="2156430"/>
            <a:chOff x="12453548" y="-16067"/>
            <a:chExt cx="675075" cy="2156430"/>
          </a:xfrm>
        </p:grpSpPr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FF697BC9-5EEF-4FCB-81AB-3C65CF9CDD32}"/>
                </a:ext>
              </a:extLst>
            </p:cNvPr>
            <p:cNvSpPr/>
            <p:nvPr/>
          </p:nvSpPr>
          <p:spPr bwMode="auto">
            <a:xfrm rot="16200000">
              <a:off x="12864552" y="89664"/>
              <a:ext cx="139755" cy="381939"/>
            </a:xfrm>
            <a:custGeom>
              <a:avLst/>
              <a:gdLst>
                <a:gd name="connsiteX0" fmla="*/ 146080 w 146080"/>
                <a:gd name="connsiteY0" fmla="*/ 191444 h 399224"/>
                <a:gd name="connsiteX1" fmla="*/ 146080 w 146080"/>
                <a:gd name="connsiteY1" fmla="*/ 376364 h 399224"/>
                <a:gd name="connsiteX2" fmla="*/ 123220 w 146080"/>
                <a:gd name="connsiteY2" fmla="*/ 399224 h 399224"/>
                <a:gd name="connsiteX3" fmla="*/ 123221 w 146080"/>
                <a:gd name="connsiteY3" fmla="*/ 399223 h 399224"/>
                <a:gd name="connsiteX4" fmla="*/ 100361 w 146080"/>
                <a:gd name="connsiteY4" fmla="*/ 376363 h 399224"/>
                <a:gd name="connsiteX5" fmla="*/ 100361 w 146080"/>
                <a:gd name="connsiteY5" fmla="*/ 202812 h 399224"/>
                <a:gd name="connsiteX6" fmla="*/ 3066 w 146080"/>
                <a:gd name="connsiteY6" fmla="*/ 34292 h 399224"/>
                <a:gd name="connsiteX7" fmla="*/ 11433 w 146080"/>
                <a:gd name="connsiteY7" fmla="*/ 3064 h 399224"/>
                <a:gd name="connsiteX8" fmla="*/ 11433 w 146080"/>
                <a:gd name="connsiteY8" fmla="*/ 3066 h 399224"/>
                <a:gd name="connsiteX9" fmla="*/ 42660 w 146080"/>
                <a:gd name="connsiteY9" fmla="*/ 11433 h 399224"/>
                <a:gd name="connsiteX10" fmla="*/ 144955 w 146080"/>
                <a:gd name="connsiteY10" fmla="*/ 188613 h 399224"/>
                <a:gd name="connsiteX11" fmla="*/ 140053 w 146080"/>
                <a:gd name="connsiteY11" fmla="*/ 191444 h 399224"/>
                <a:gd name="connsiteX0" fmla="*/ 146080 w 146080"/>
                <a:gd name="connsiteY0" fmla="*/ 191444 h 399224"/>
                <a:gd name="connsiteX1" fmla="*/ 146080 w 146080"/>
                <a:gd name="connsiteY1" fmla="*/ 376364 h 399224"/>
                <a:gd name="connsiteX2" fmla="*/ 123220 w 146080"/>
                <a:gd name="connsiteY2" fmla="*/ 399224 h 399224"/>
                <a:gd name="connsiteX3" fmla="*/ 123221 w 146080"/>
                <a:gd name="connsiteY3" fmla="*/ 399223 h 399224"/>
                <a:gd name="connsiteX4" fmla="*/ 100361 w 146080"/>
                <a:gd name="connsiteY4" fmla="*/ 376363 h 399224"/>
                <a:gd name="connsiteX5" fmla="*/ 100361 w 146080"/>
                <a:gd name="connsiteY5" fmla="*/ 202812 h 399224"/>
                <a:gd name="connsiteX6" fmla="*/ 3066 w 146080"/>
                <a:gd name="connsiteY6" fmla="*/ 34292 h 399224"/>
                <a:gd name="connsiteX7" fmla="*/ 11433 w 146080"/>
                <a:gd name="connsiteY7" fmla="*/ 3064 h 399224"/>
                <a:gd name="connsiteX8" fmla="*/ 11433 w 146080"/>
                <a:gd name="connsiteY8" fmla="*/ 3066 h 399224"/>
                <a:gd name="connsiteX9" fmla="*/ 42660 w 146080"/>
                <a:gd name="connsiteY9" fmla="*/ 11433 h 399224"/>
                <a:gd name="connsiteX10" fmla="*/ 144955 w 146080"/>
                <a:gd name="connsiteY10" fmla="*/ 188613 h 399224"/>
                <a:gd name="connsiteX11" fmla="*/ 146080 w 146080"/>
                <a:gd name="connsiteY11" fmla="*/ 191444 h 399224"/>
                <a:gd name="connsiteX0" fmla="*/ 146080 w 146080"/>
                <a:gd name="connsiteY0" fmla="*/ 191444 h 399224"/>
                <a:gd name="connsiteX1" fmla="*/ 146080 w 146080"/>
                <a:gd name="connsiteY1" fmla="*/ 376364 h 399224"/>
                <a:gd name="connsiteX2" fmla="*/ 123220 w 146080"/>
                <a:gd name="connsiteY2" fmla="*/ 399224 h 399224"/>
                <a:gd name="connsiteX3" fmla="*/ 123221 w 146080"/>
                <a:gd name="connsiteY3" fmla="*/ 399223 h 399224"/>
                <a:gd name="connsiteX4" fmla="*/ 100361 w 146080"/>
                <a:gd name="connsiteY4" fmla="*/ 376363 h 399224"/>
                <a:gd name="connsiteX5" fmla="*/ 100361 w 146080"/>
                <a:gd name="connsiteY5" fmla="*/ 202812 h 399224"/>
                <a:gd name="connsiteX6" fmla="*/ 3066 w 146080"/>
                <a:gd name="connsiteY6" fmla="*/ 34292 h 399224"/>
                <a:gd name="connsiteX7" fmla="*/ 11433 w 146080"/>
                <a:gd name="connsiteY7" fmla="*/ 3064 h 399224"/>
                <a:gd name="connsiteX8" fmla="*/ 11433 w 146080"/>
                <a:gd name="connsiteY8" fmla="*/ 3066 h 399224"/>
                <a:gd name="connsiteX9" fmla="*/ 42660 w 146080"/>
                <a:gd name="connsiteY9" fmla="*/ 11433 h 399224"/>
                <a:gd name="connsiteX10" fmla="*/ 146080 w 146080"/>
                <a:gd name="connsiteY10" fmla="*/ 191444 h 399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6080" h="399224">
                  <a:moveTo>
                    <a:pt x="146080" y="191444"/>
                  </a:moveTo>
                  <a:lnTo>
                    <a:pt x="146080" y="376364"/>
                  </a:lnTo>
                  <a:cubicBezTo>
                    <a:pt x="146080" y="388989"/>
                    <a:pt x="135845" y="399224"/>
                    <a:pt x="123220" y="399224"/>
                  </a:cubicBezTo>
                  <a:lnTo>
                    <a:pt x="123221" y="399223"/>
                  </a:lnTo>
                  <a:cubicBezTo>
                    <a:pt x="110596" y="399223"/>
                    <a:pt x="100361" y="388988"/>
                    <a:pt x="100361" y="376363"/>
                  </a:cubicBezTo>
                  <a:lnTo>
                    <a:pt x="100361" y="202812"/>
                  </a:lnTo>
                  <a:lnTo>
                    <a:pt x="3066" y="34292"/>
                  </a:lnTo>
                  <a:cubicBezTo>
                    <a:pt x="-3246" y="23358"/>
                    <a:pt x="500" y="9377"/>
                    <a:pt x="11433" y="3064"/>
                  </a:cubicBezTo>
                  <a:lnTo>
                    <a:pt x="11433" y="3066"/>
                  </a:lnTo>
                  <a:cubicBezTo>
                    <a:pt x="22367" y="-3247"/>
                    <a:pt x="36348" y="500"/>
                    <a:pt x="42660" y="11433"/>
                  </a:cubicBezTo>
                  <a:lnTo>
                    <a:pt x="146080" y="191444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星: 24 pt 109">
              <a:extLst>
                <a:ext uri="{FF2B5EF4-FFF2-40B4-BE49-F238E27FC236}">
                  <a16:creationId xmlns:a16="http://schemas.microsoft.com/office/drawing/2014/main" id="{EA40E0AE-804F-41EF-807B-91F1CF6F1FDA}"/>
                </a:ext>
              </a:extLst>
            </p:cNvPr>
            <p:cNvSpPr/>
            <p:nvPr/>
          </p:nvSpPr>
          <p:spPr bwMode="auto">
            <a:xfrm>
              <a:off x="12634004" y="-16067"/>
              <a:ext cx="266217" cy="266217"/>
            </a:xfrm>
            <a:prstGeom prst="star24">
              <a:avLst>
                <a:gd name="adj" fmla="val 46571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61536582-F5F8-495A-83BE-19ADA939AB4F}"/>
                </a:ext>
              </a:extLst>
            </p:cNvPr>
            <p:cNvSpPr/>
            <p:nvPr/>
          </p:nvSpPr>
          <p:spPr bwMode="auto">
            <a:xfrm rot="16200000">
              <a:off x="12464501" y="59181"/>
              <a:ext cx="360040" cy="381940"/>
            </a:xfrm>
            <a:prstGeom prst="round2SameRect">
              <a:avLst>
                <a:gd name="adj1" fmla="val 0"/>
                <a:gd name="adj2" fmla="val 16226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D1A78D8E-0DF6-4F92-B31F-DD55BE2008A1}"/>
                </a:ext>
              </a:extLst>
            </p:cNvPr>
            <p:cNvSpPr/>
            <p:nvPr/>
          </p:nvSpPr>
          <p:spPr bwMode="auto">
            <a:xfrm>
              <a:off x="12453548" y="340162"/>
              <a:ext cx="675075" cy="90267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FCFDD608-0266-4860-BD4D-BBEAA7842668}"/>
                </a:ext>
              </a:extLst>
            </p:cNvPr>
            <p:cNvSpPr/>
            <p:nvPr/>
          </p:nvSpPr>
          <p:spPr bwMode="auto">
            <a:xfrm rot="5400000">
              <a:off x="12589197" y="410753"/>
              <a:ext cx="128210" cy="168722"/>
            </a:xfrm>
            <a:custGeom>
              <a:avLst/>
              <a:gdLst>
                <a:gd name="connsiteX0" fmla="*/ 0 w 142875"/>
                <a:gd name="connsiteY0" fmla="*/ 0 h 223121"/>
                <a:gd name="connsiteX1" fmla="*/ 90010 w 142875"/>
                <a:gd name="connsiteY1" fmla="*/ 0 h 223121"/>
                <a:gd name="connsiteX2" fmla="*/ 142875 w 142875"/>
                <a:gd name="connsiteY2" fmla="*/ 65522 h 223121"/>
                <a:gd name="connsiteX3" fmla="*/ 142875 w 142875"/>
                <a:gd name="connsiteY3" fmla="*/ 157599 h 223121"/>
                <a:gd name="connsiteX4" fmla="*/ 90010 w 142875"/>
                <a:gd name="connsiteY4" fmla="*/ 223121 h 223121"/>
                <a:gd name="connsiteX5" fmla="*/ 0 w 142875"/>
                <a:gd name="connsiteY5" fmla="*/ 223121 h 223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223121">
                  <a:moveTo>
                    <a:pt x="0" y="0"/>
                  </a:moveTo>
                  <a:lnTo>
                    <a:pt x="90010" y="0"/>
                  </a:lnTo>
                  <a:lnTo>
                    <a:pt x="142875" y="65522"/>
                  </a:lnTo>
                  <a:lnTo>
                    <a:pt x="142875" y="157599"/>
                  </a:lnTo>
                  <a:lnTo>
                    <a:pt x="90010" y="223121"/>
                  </a:lnTo>
                  <a:lnTo>
                    <a:pt x="0" y="22312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4FEDEC99-3E92-4224-8302-621CEAAC9EB5}"/>
                </a:ext>
              </a:extLst>
            </p:cNvPr>
            <p:cNvSpPr/>
            <p:nvPr/>
          </p:nvSpPr>
          <p:spPr bwMode="auto">
            <a:xfrm flipH="1">
              <a:off x="12621921" y="559219"/>
              <a:ext cx="68904" cy="1555659"/>
            </a:xfrm>
            <a:custGeom>
              <a:avLst/>
              <a:gdLst>
                <a:gd name="connsiteX0" fmla="*/ 68904 w 68904"/>
                <a:gd name="connsiteY0" fmla="*/ 0 h 1555659"/>
                <a:gd name="connsiteX1" fmla="*/ 0 w 68904"/>
                <a:gd name="connsiteY1" fmla="*/ 0 h 1555659"/>
                <a:gd name="connsiteX2" fmla="*/ 0 w 68904"/>
                <a:gd name="connsiteY2" fmla="*/ 1515877 h 1555659"/>
                <a:gd name="connsiteX3" fmla="*/ 68904 w 68904"/>
                <a:gd name="connsiteY3" fmla="*/ 1555659 h 1555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904" h="1555659">
                  <a:moveTo>
                    <a:pt x="68904" y="0"/>
                  </a:moveTo>
                  <a:lnTo>
                    <a:pt x="0" y="0"/>
                  </a:lnTo>
                  <a:lnTo>
                    <a:pt x="0" y="1515877"/>
                  </a:lnTo>
                  <a:lnTo>
                    <a:pt x="68904" y="155565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079B5111-BD75-4CEA-81AE-48789EF61F23}"/>
                </a:ext>
              </a:extLst>
            </p:cNvPr>
            <p:cNvSpPr/>
            <p:nvPr/>
          </p:nvSpPr>
          <p:spPr bwMode="auto">
            <a:xfrm>
              <a:off x="12453548" y="430172"/>
              <a:ext cx="675075" cy="1710191"/>
            </a:xfrm>
            <a:prstGeom prst="round2SameRect">
              <a:avLst>
                <a:gd name="adj1" fmla="val 0"/>
                <a:gd name="adj2" fmla="val 9171"/>
              </a:avLst>
            </a:prstGeom>
            <a:solidFill>
              <a:srgbClr val="00CC00">
                <a:alpha val="20000"/>
              </a:srgb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C8589810-4A9A-4F7D-B02B-14AE89130656}"/>
                </a:ext>
              </a:extLst>
            </p:cNvPr>
            <p:cNvSpPr/>
            <p:nvPr/>
          </p:nvSpPr>
          <p:spPr bwMode="auto">
            <a:xfrm>
              <a:off x="12453548" y="824500"/>
              <a:ext cx="675075" cy="1313951"/>
            </a:xfrm>
            <a:custGeom>
              <a:avLst/>
              <a:gdLst>
                <a:gd name="connsiteX0" fmla="*/ 0 w 675075"/>
                <a:gd name="connsiteY0" fmla="*/ 0 h 1313951"/>
                <a:gd name="connsiteX1" fmla="*/ 675075 w 675075"/>
                <a:gd name="connsiteY1" fmla="*/ 0 h 1313951"/>
                <a:gd name="connsiteX2" fmla="*/ 675075 w 675075"/>
                <a:gd name="connsiteY2" fmla="*/ 1252040 h 1313951"/>
                <a:gd name="connsiteX3" fmla="*/ 613164 w 675075"/>
                <a:gd name="connsiteY3" fmla="*/ 1313951 h 1313951"/>
                <a:gd name="connsiteX4" fmla="*/ 61911 w 675075"/>
                <a:gd name="connsiteY4" fmla="*/ 1313951 h 1313951"/>
                <a:gd name="connsiteX5" fmla="*/ 0 w 675075"/>
                <a:gd name="connsiteY5" fmla="*/ 1252040 h 131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5075" h="1313951">
                  <a:moveTo>
                    <a:pt x="0" y="0"/>
                  </a:moveTo>
                  <a:lnTo>
                    <a:pt x="675075" y="0"/>
                  </a:lnTo>
                  <a:lnTo>
                    <a:pt x="675075" y="1252040"/>
                  </a:lnTo>
                  <a:cubicBezTo>
                    <a:pt x="675075" y="1286233"/>
                    <a:pt x="647357" y="1313951"/>
                    <a:pt x="613164" y="1313951"/>
                  </a:cubicBezTo>
                  <a:lnTo>
                    <a:pt x="61911" y="1313951"/>
                  </a:lnTo>
                  <a:cubicBezTo>
                    <a:pt x="27718" y="1313951"/>
                    <a:pt x="0" y="1286233"/>
                    <a:pt x="0" y="1252040"/>
                  </a:cubicBezTo>
                  <a:close/>
                </a:path>
              </a:pathLst>
            </a:custGeom>
            <a:solidFill>
              <a:srgbClr val="00CC00">
                <a:alpha val="20000"/>
              </a:srgb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6D92BA4A-E086-4ED8-86EC-2FA32770A3C6}"/>
              </a:ext>
            </a:extLst>
          </p:cNvPr>
          <p:cNvGrpSpPr/>
          <p:nvPr/>
        </p:nvGrpSpPr>
        <p:grpSpPr>
          <a:xfrm>
            <a:off x="4291356" y="3947885"/>
            <a:ext cx="525371" cy="2248804"/>
            <a:chOff x="13522442" y="-1052713"/>
            <a:chExt cx="593152" cy="2538933"/>
          </a:xfrm>
        </p:grpSpPr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6FB481BC-5A0E-47A7-BF18-3BD85447163C}"/>
                </a:ext>
              </a:extLst>
            </p:cNvPr>
            <p:cNvGrpSpPr/>
            <p:nvPr/>
          </p:nvGrpSpPr>
          <p:grpSpPr>
            <a:xfrm>
              <a:off x="13522442" y="-1052713"/>
              <a:ext cx="290831" cy="937403"/>
              <a:chOff x="15670899" y="328745"/>
              <a:chExt cx="603297" cy="1944537"/>
            </a:xfrm>
          </p:grpSpPr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8AC7AD50-51C8-4E66-BB87-16EF5744C5E7}"/>
                  </a:ext>
                </a:extLst>
              </p:cNvPr>
              <p:cNvSpPr/>
              <p:nvPr/>
            </p:nvSpPr>
            <p:spPr bwMode="auto">
              <a:xfrm>
                <a:off x="15670899" y="328745"/>
                <a:ext cx="603297" cy="1944537"/>
              </a:xfrm>
              <a:custGeom>
                <a:avLst/>
                <a:gdLst>
                  <a:gd name="connsiteX0" fmla="*/ 233922 w 467844"/>
                  <a:gd name="connsiteY0" fmla="*/ 0 h 1622744"/>
                  <a:gd name="connsiteX1" fmla="*/ 243531 w 467844"/>
                  <a:gd name="connsiteY1" fmla="*/ 7089 h 1622744"/>
                  <a:gd name="connsiteX2" fmla="*/ 467844 w 467844"/>
                  <a:gd name="connsiteY2" fmla="*/ 811372 h 1622744"/>
                  <a:gd name="connsiteX3" fmla="*/ 243531 w 467844"/>
                  <a:gd name="connsiteY3" fmla="*/ 1615655 h 1622744"/>
                  <a:gd name="connsiteX4" fmla="*/ 233922 w 467844"/>
                  <a:gd name="connsiteY4" fmla="*/ 1622744 h 1622744"/>
                  <a:gd name="connsiteX5" fmla="*/ 224313 w 467844"/>
                  <a:gd name="connsiteY5" fmla="*/ 1615655 h 1622744"/>
                  <a:gd name="connsiteX6" fmla="*/ 0 w 467844"/>
                  <a:gd name="connsiteY6" fmla="*/ 811372 h 1622744"/>
                  <a:gd name="connsiteX7" fmla="*/ 224313 w 467844"/>
                  <a:gd name="connsiteY7" fmla="*/ 7089 h 1622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7844" h="1622744">
                    <a:moveTo>
                      <a:pt x="233922" y="0"/>
                    </a:moveTo>
                    <a:lnTo>
                      <a:pt x="243531" y="7089"/>
                    </a:lnTo>
                    <a:cubicBezTo>
                      <a:pt x="375351" y="139599"/>
                      <a:pt x="467844" y="449814"/>
                      <a:pt x="467844" y="811372"/>
                    </a:cubicBezTo>
                    <a:cubicBezTo>
                      <a:pt x="467844" y="1172930"/>
                      <a:pt x="375351" y="1483145"/>
                      <a:pt x="243531" y="1615655"/>
                    </a:cubicBezTo>
                    <a:lnTo>
                      <a:pt x="233922" y="1622744"/>
                    </a:lnTo>
                    <a:lnTo>
                      <a:pt x="224313" y="1615655"/>
                    </a:lnTo>
                    <a:cubicBezTo>
                      <a:pt x="92494" y="1483145"/>
                      <a:pt x="0" y="1172930"/>
                      <a:pt x="0" y="811372"/>
                    </a:cubicBezTo>
                    <a:cubicBezTo>
                      <a:pt x="0" y="449814"/>
                      <a:pt x="92494" y="139599"/>
                      <a:pt x="224313" y="7089"/>
                    </a:cubicBezTo>
                    <a:close/>
                  </a:path>
                </a:pathLst>
              </a:custGeom>
              <a:gradFill flip="none" rotWithShape="1">
                <a:gsLst>
                  <a:gs pos="15000">
                    <a:srgbClr val="FFC000"/>
                  </a:gs>
                  <a:gs pos="100000">
                    <a:srgbClr val="FF0000"/>
                  </a:gs>
                </a:gsLst>
                <a:path path="circle">
                  <a:fillToRect l="50000" t="130000" r="50000" b="-3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76AEF176-90BB-4417-A108-796CDFEDC2A2}"/>
                  </a:ext>
                </a:extLst>
              </p:cNvPr>
              <p:cNvSpPr/>
              <p:nvPr/>
            </p:nvSpPr>
            <p:spPr bwMode="auto">
              <a:xfrm>
                <a:off x="15794747" y="1088740"/>
                <a:ext cx="367507" cy="1184542"/>
              </a:xfrm>
              <a:custGeom>
                <a:avLst/>
                <a:gdLst>
                  <a:gd name="connsiteX0" fmla="*/ 233922 w 467844"/>
                  <a:gd name="connsiteY0" fmla="*/ 0 h 1622744"/>
                  <a:gd name="connsiteX1" fmla="*/ 243531 w 467844"/>
                  <a:gd name="connsiteY1" fmla="*/ 7089 h 1622744"/>
                  <a:gd name="connsiteX2" fmla="*/ 467844 w 467844"/>
                  <a:gd name="connsiteY2" fmla="*/ 811372 h 1622744"/>
                  <a:gd name="connsiteX3" fmla="*/ 243531 w 467844"/>
                  <a:gd name="connsiteY3" fmla="*/ 1615655 h 1622744"/>
                  <a:gd name="connsiteX4" fmla="*/ 233922 w 467844"/>
                  <a:gd name="connsiteY4" fmla="*/ 1622744 h 1622744"/>
                  <a:gd name="connsiteX5" fmla="*/ 224313 w 467844"/>
                  <a:gd name="connsiteY5" fmla="*/ 1615655 h 1622744"/>
                  <a:gd name="connsiteX6" fmla="*/ 0 w 467844"/>
                  <a:gd name="connsiteY6" fmla="*/ 811372 h 1622744"/>
                  <a:gd name="connsiteX7" fmla="*/ 224313 w 467844"/>
                  <a:gd name="connsiteY7" fmla="*/ 7089 h 1622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7844" h="1622744">
                    <a:moveTo>
                      <a:pt x="233922" y="0"/>
                    </a:moveTo>
                    <a:lnTo>
                      <a:pt x="243531" y="7089"/>
                    </a:lnTo>
                    <a:cubicBezTo>
                      <a:pt x="375351" y="139599"/>
                      <a:pt x="467844" y="449814"/>
                      <a:pt x="467844" y="811372"/>
                    </a:cubicBezTo>
                    <a:cubicBezTo>
                      <a:pt x="467844" y="1172930"/>
                      <a:pt x="375351" y="1483145"/>
                      <a:pt x="243531" y="1615655"/>
                    </a:cubicBezTo>
                    <a:lnTo>
                      <a:pt x="233922" y="1622744"/>
                    </a:lnTo>
                    <a:lnTo>
                      <a:pt x="224313" y="1615655"/>
                    </a:lnTo>
                    <a:cubicBezTo>
                      <a:pt x="92494" y="1483145"/>
                      <a:pt x="0" y="1172930"/>
                      <a:pt x="0" y="811372"/>
                    </a:cubicBezTo>
                    <a:cubicBezTo>
                      <a:pt x="0" y="449814"/>
                      <a:pt x="92494" y="139599"/>
                      <a:pt x="224313" y="7089"/>
                    </a:cubicBezTo>
                    <a:close/>
                  </a:path>
                </a:pathLst>
              </a:custGeom>
              <a:gradFill flip="none" rotWithShape="1">
                <a:gsLst>
                  <a:gs pos="15000">
                    <a:srgbClr val="FFFF00"/>
                  </a:gs>
                  <a:gs pos="100000">
                    <a:srgbClr val="FFC000"/>
                  </a:gs>
                </a:gsLst>
                <a:path path="circle">
                  <a:fillToRect l="50000" t="130000" r="50000" b="-3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00A36E8A-455F-488B-9639-6991BF2F3AE9}"/>
                </a:ext>
              </a:extLst>
            </p:cNvPr>
            <p:cNvGrpSpPr/>
            <p:nvPr/>
          </p:nvGrpSpPr>
          <p:grpSpPr>
            <a:xfrm>
              <a:off x="13579371" y="-226667"/>
              <a:ext cx="536223" cy="1712887"/>
              <a:chOff x="12453548" y="-16067"/>
              <a:chExt cx="675075" cy="2156430"/>
            </a:xfrm>
          </p:grpSpPr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4114D0D7-BA0D-4D75-94ED-0B74E185D69B}"/>
                  </a:ext>
                </a:extLst>
              </p:cNvPr>
              <p:cNvSpPr/>
              <p:nvPr/>
            </p:nvSpPr>
            <p:spPr bwMode="auto">
              <a:xfrm rot="16200000">
                <a:off x="12864552" y="89664"/>
                <a:ext cx="139755" cy="381939"/>
              </a:xfrm>
              <a:custGeom>
                <a:avLst/>
                <a:gdLst>
                  <a:gd name="connsiteX0" fmla="*/ 146080 w 146080"/>
                  <a:gd name="connsiteY0" fmla="*/ 191444 h 399224"/>
                  <a:gd name="connsiteX1" fmla="*/ 146080 w 146080"/>
                  <a:gd name="connsiteY1" fmla="*/ 376364 h 399224"/>
                  <a:gd name="connsiteX2" fmla="*/ 123220 w 146080"/>
                  <a:gd name="connsiteY2" fmla="*/ 399224 h 399224"/>
                  <a:gd name="connsiteX3" fmla="*/ 123221 w 146080"/>
                  <a:gd name="connsiteY3" fmla="*/ 399223 h 399224"/>
                  <a:gd name="connsiteX4" fmla="*/ 100361 w 146080"/>
                  <a:gd name="connsiteY4" fmla="*/ 376363 h 399224"/>
                  <a:gd name="connsiteX5" fmla="*/ 100361 w 146080"/>
                  <a:gd name="connsiteY5" fmla="*/ 202812 h 399224"/>
                  <a:gd name="connsiteX6" fmla="*/ 3066 w 146080"/>
                  <a:gd name="connsiteY6" fmla="*/ 34292 h 399224"/>
                  <a:gd name="connsiteX7" fmla="*/ 11433 w 146080"/>
                  <a:gd name="connsiteY7" fmla="*/ 3064 h 399224"/>
                  <a:gd name="connsiteX8" fmla="*/ 11433 w 146080"/>
                  <a:gd name="connsiteY8" fmla="*/ 3066 h 399224"/>
                  <a:gd name="connsiteX9" fmla="*/ 42660 w 146080"/>
                  <a:gd name="connsiteY9" fmla="*/ 11433 h 399224"/>
                  <a:gd name="connsiteX10" fmla="*/ 144955 w 146080"/>
                  <a:gd name="connsiteY10" fmla="*/ 188613 h 399224"/>
                  <a:gd name="connsiteX11" fmla="*/ 140053 w 146080"/>
                  <a:gd name="connsiteY11" fmla="*/ 191444 h 399224"/>
                  <a:gd name="connsiteX0" fmla="*/ 146080 w 146080"/>
                  <a:gd name="connsiteY0" fmla="*/ 191444 h 399224"/>
                  <a:gd name="connsiteX1" fmla="*/ 146080 w 146080"/>
                  <a:gd name="connsiteY1" fmla="*/ 376364 h 399224"/>
                  <a:gd name="connsiteX2" fmla="*/ 123220 w 146080"/>
                  <a:gd name="connsiteY2" fmla="*/ 399224 h 399224"/>
                  <a:gd name="connsiteX3" fmla="*/ 123221 w 146080"/>
                  <a:gd name="connsiteY3" fmla="*/ 399223 h 399224"/>
                  <a:gd name="connsiteX4" fmla="*/ 100361 w 146080"/>
                  <a:gd name="connsiteY4" fmla="*/ 376363 h 399224"/>
                  <a:gd name="connsiteX5" fmla="*/ 100361 w 146080"/>
                  <a:gd name="connsiteY5" fmla="*/ 202812 h 399224"/>
                  <a:gd name="connsiteX6" fmla="*/ 3066 w 146080"/>
                  <a:gd name="connsiteY6" fmla="*/ 34292 h 399224"/>
                  <a:gd name="connsiteX7" fmla="*/ 11433 w 146080"/>
                  <a:gd name="connsiteY7" fmla="*/ 3064 h 399224"/>
                  <a:gd name="connsiteX8" fmla="*/ 11433 w 146080"/>
                  <a:gd name="connsiteY8" fmla="*/ 3066 h 399224"/>
                  <a:gd name="connsiteX9" fmla="*/ 42660 w 146080"/>
                  <a:gd name="connsiteY9" fmla="*/ 11433 h 399224"/>
                  <a:gd name="connsiteX10" fmla="*/ 144955 w 146080"/>
                  <a:gd name="connsiteY10" fmla="*/ 188613 h 399224"/>
                  <a:gd name="connsiteX11" fmla="*/ 146080 w 146080"/>
                  <a:gd name="connsiteY11" fmla="*/ 191444 h 399224"/>
                  <a:gd name="connsiteX0" fmla="*/ 146080 w 146080"/>
                  <a:gd name="connsiteY0" fmla="*/ 191444 h 399224"/>
                  <a:gd name="connsiteX1" fmla="*/ 146080 w 146080"/>
                  <a:gd name="connsiteY1" fmla="*/ 376364 h 399224"/>
                  <a:gd name="connsiteX2" fmla="*/ 123220 w 146080"/>
                  <a:gd name="connsiteY2" fmla="*/ 399224 h 399224"/>
                  <a:gd name="connsiteX3" fmla="*/ 123221 w 146080"/>
                  <a:gd name="connsiteY3" fmla="*/ 399223 h 399224"/>
                  <a:gd name="connsiteX4" fmla="*/ 100361 w 146080"/>
                  <a:gd name="connsiteY4" fmla="*/ 376363 h 399224"/>
                  <a:gd name="connsiteX5" fmla="*/ 100361 w 146080"/>
                  <a:gd name="connsiteY5" fmla="*/ 202812 h 399224"/>
                  <a:gd name="connsiteX6" fmla="*/ 3066 w 146080"/>
                  <a:gd name="connsiteY6" fmla="*/ 34292 h 399224"/>
                  <a:gd name="connsiteX7" fmla="*/ 11433 w 146080"/>
                  <a:gd name="connsiteY7" fmla="*/ 3064 h 399224"/>
                  <a:gd name="connsiteX8" fmla="*/ 11433 w 146080"/>
                  <a:gd name="connsiteY8" fmla="*/ 3066 h 399224"/>
                  <a:gd name="connsiteX9" fmla="*/ 42660 w 146080"/>
                  <a:gd name="connsiteY9" fmla="*/ 11433 h 399224"/>
                  <a:gd name="connsiteX10" fmla="*/ 146080 w 146080"/>
                  <a:gd name="connsiteY10" fmla="*/ 191444 h 399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6080" h="399224">
                    <a:moveTo>
                      <a:pt x="146080" y="191444"/>
                    </a:moveTo>
                    <a:lnTo>
                      <a:pt x="146080" y="376364"/>
                    </a:lnTo>
                    <a:cubicBezTo>
                      <a:pt x="146080" y="388989"/>
                      <a:pt x="135845" y="399224"/>
                      <a:pt x="123220" y="399224"/>
                    </a:cubicBezTo>
                    <a:lnTo>
                      <a:pt x="123221" y="399223"/>
                    </a:lnTo>
                    <a:cubicBezTo>
                      <a:pt x="110596" y="399223"/>
                      <a:pt x="100361" y="388988"/>
                      <a:pt x="100361" y="376363"/>
                    </a:cubicBezTo>
                    <a:lnTo>
                      <a:pt x="100361" y="202812"/>
                    </a:lnTo>
                    <a:lnTo>
                      <a:pt x="3066" y="34292"/>
                    </a:lnTo>
                    <a:cubicBezTo>
                      <a:pt x="-3246" y="23358"/>
                      <a:pt x="500" y="9377"/>
                      <a:pt x="11433" y="3064"/>
                    </a:cubicBezTo>
                    <a:lnTo>
                      <a:pt x="11433" y="3066"/>
                    </a:lnTo>
                    <a:cubicBezTo>
                      <a:pt x="22367" y="-3247"/>
                      <a:pt x="36348" y="500"/>
                      <a:pt x="42660" y="11433"/>
                    </a:cubicBezTo>
                    <a:lnTo>
                      <a:pt x="146080" y="191444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星: 24 pt 120">
                <a:extLst>
                  <a:ext uri="{FF2B5EF4-FFF2-40B4-BE49-F238E27FC236}">
                    <a16:creationId xmlns:a16="http://schemas.microsoft.com/office/drawing/2014/main" id="{A6199E9C-44F9-4AC5-A069-D4EE460DAF04}"/>
                  </a:ext>
                </a:extLst>
              </p:cNvPr>
              <p:cNvSpPr/>
              <p:nvPr/>
            </p:nvSpPr>
            <p:spPr bwMode="auto">
              <a:xfrm>
                <a:off x="12634004" y="-16067"/>
                <a:ext cx="266217" cy="266217"/>
              </a:xfrm>
              <a:prstGeom prst="star24">
                <a:avLst>
                  <a:gd name="adj" fmla="val 46571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四角形: 上の 2 つの角を丸める 121">
                <a:extLst>
                  <a:ext uri="{FF2B5EF4-FFF2-40B4-BE49-F238E27FC236}">
                    <a16:creationId xmlns:a16="http://schemas.microsoft.com/office/drawing/2014/main" id="{16C75B20-A121-47C1-890A-62C7C9549E60}"/>
                  </a:ext>
                </a:extLst>
              </p:cNvPr>
              <p:cNvSpPr/>
              <p:nvPr/>
            </p:nvSpPr>
            <p:spPr bwMode="auto">
              <a:xfrm rot="16200000">
                <a:off x="12464501" y="59181"/>
                <a:ext cx="360040" cy="381940"/>
              </a:xfrm>
              <a:prstGeom prst="round2SameRect">
                <a:avLst>
                  <a:gd name="adj1" fmla="val 0"/>
                  <a:gd name="adj2" fmla="val 16226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正方形/長方形 122">
                <a:extLst>
                  <a:ext uri="{FF2B5EF4-FFF2-40B4-BE49-F238E27FC236}">
                    <a16:creationId xmlns:a16="http://schemas.microsoft.com/office/drawing/2014/main" id="{BC2E66B0-2849-4736-89D1-A78A4764853D}"/>
                  </a:ext>
                </a:extLst>
              </p:cNvPr>
              <p:cNvSpPr/>
              <p:nvPr/>
            </p:nvSpPr>
            <p:spPr bwMode="auto">
              <a:xfrm>
                <a:off x="12453548" y="340162"/>
                <a:ext cx="675075" cy="90267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2A9A37D8-3305-43CD-8A2B-B0F3D77A28D5}"/>
                  </a:ext>
                </a:extLst>
              </p:cNvPr>
              <p:cNvSpPr/>
              <p:nvPr/>
            </p:nvSpPr>
            <p:spPr bwMode="auto">
              <a:xfrm rot="5400000">
                <a:off x="12589197" y="410753"/>
                <a:ext cx="128210" cy="168722"/>
              </a:xfrm>
              <a:custGeom>
                <a:avLst/>
                <a:gdLst>
                  <a:gd name="connsiteX0" fmla="*/ 0 w 142875"/>
                  <a:gd name="connsiteY0" fmla="*/ 0 h 223121"/>
                  <a:gd name="connsiteX1" fmla="*/ 90010 w 142875"/>
                  <a:gd name="connsiteY1" fmla="*/ 0 h 223121"/>
                  <a:gd name="connsiteX2" fmla="*/ 142875 w 142875"/>
                  <a:gd name="connsiteY2" fmla="*/ 65522 h 223121"/>
                  <a:gd name="connsiteX3" fmla="*/ 142875 w 142875"/>
                  <a:gd name="connsiteY3" fmla="*/ 157599 h 223121"/>
                  <a:gd name="connsiteX4" fmla="*/ 90010 w 142875"/>
                  <a:gd name="connsiteY4" fmla="*/ 223121 h 223121"/>
                  <a:gd name="connsiteX5" fmla="*/ 0 w 142875"/>
                  <a:gd name="connsiteY5" fmla="*/ 223121 h 223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875" h="223121">
                    <a:moveTo>
                      <a:pt x="0" y="0"/>
                    </a:moveTo>
                    <a:lnTo>
                      <a:pt x="90010" y="0"/>
                    </a:lnTo>
                    <a:lnTo>
                      <a:pt x="142875" y="65522"/>
                    </a:lnTo>
                    <a:lnTo>
                      <a:pt x="142875" y="157599"/>
                    </a:lnTo>
                    <a:lnTo>
                      <a:pt x="90010" y="223121"/>
                    </a:lnTo>
                    <a:lnTo>
                      <a:pt x="0" y="22312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FED670E7-F544-463F-97FC-41C170C91758}"/>
                  </a:ext>
                </a:extLst>
              </p:cNvPr>
              <p:cNvSpPr/>
              <p:nvPr/>
            </p:nvSpPr>
            <p:spPr bwMode="auto">
              <a:xfrm flipH="1">
                <a:off x="12621921" y="559219"/>
                <a:ext cx="68904" cy="1555659"/>
              </a:xfrm>
              <a:custGeom>
                <a:avLst/>
                <a:gdLst>
                  <a:gd name="connsiteX0" fmla="*/ 68904 w 68904"/>
                  <a:gd name="connsiteY0" fmla="*/ 0 h 1555659"/>
                  <a:gd name="connsiteX1" fmla="*/ 0 w 68904"/>
                  <a:gd name="connsiteY1" fmla="*/ 0 h 1555659"/>
                  <a:gd name="connsiteX2" fmla="*/ 0 w 68904"/>
                  <a:gd name="connsiteY2" fmla="*/ 1515877 h 1555659"/>
                  <a:gd name="connsiteX3" fmla="*/ 68904 w 68904"/>
                  <a:gd name="connsiteY3" fmla="*/ 1555659 h 1555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04" h="1555659">
                    <a:moveTo>
                      <a:pt x="68904" y="0"/>
                    </a:moveTo>
                    <a:lnTo>
                      <a:pt x="0" y="0"/>
                    </a:lnTo>
                    <a:lnTo>
                      <a:pt x="0" y="1515877"/>
                    </a:lnTo>
                    <a:lnTo>
                      <a:pt x="68904" y="155565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四角形: 上の 2 つの角を丸める 125">
                <a:extLst>
                  <a:ext uri="{FF2B5EF4-FFF2-40B4-BE49-F238E27FC236}">
                    <a16:creationId xmlns:a16="http://schemas.microsoft.com/office/drawing/2014/main" id="{26C5FC51-A6C4-4DA7-A622-6D01A575426E}"/>
                  </a:ext>
                </a:extLst>
              </p:cNvPr>
              <p:cNvSpPr/>
              <p:nvPr/>
            </p:nvSpPr>
            <p:spPr bwMode="auto">
              <a:xfrm>
                <a:off x="12453548" y="430172"/>
                <a:ext cx="675075" cy="1710191"/>
              </a:xfrm>
              <a:prstGeom prst="round2SameRect">
                <a:avLst>
                  <a:gd name="adj1" fmla="val 0"/>
                  <a:gd name="adj2" fmla="val 9171"/>
                </a:avLst>
              </a:prstGeom>
              <a:solidFill>
                <a:srgbClr val="00CC00">
                  <a:alpha val="20000"/>
                </a:srgb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74E6C20C-1652-4F5B-9A6B-6132F7BCE0CD}"/>
                  </a:ext>
                </a:extLst>
              </p:cNvPr>
              <p:cNvSpPr/>
              <p:nvPr/>
            </p:nvSpPr>
            <p:spPr bwMode="auto">
              <a:xfrm>
                <a:off x="12453548" y="824500"/>
                <a:ext cx="675075" cy="1313951"/>
              </a:xfrm>
              <a:custGeom>
                <a:avLst/>
                <a:gdLst>
                  <a:gd name="connsiteX0" fmla="*/ 0 w 675075"/>
                  <a:gd name="connsiteY0" fmla="*/ 0 h 1313951"/>
                  <a:gd name="connsiteX1" fmla="*/ 675075 w 675075"/>
                  <a:gd name="connsiteY1" fmla="*/ 0 h 1313951"/>
                  <a:gd name="connsiteX2" fmla="*/ 675075 w 675075"/>
                  <a:gd name="connsiteY2" fmla="*/ 1252040 h 1313951"/>
                  <a:gd name="connsiteX3" fmla="*/ 613164 w 675075"/>
                  <a:gd name="connsiteY3" fmla="*/ 1313951 h 1313951"/>
                  <a:gd name="connsiteX4" fmla="*/ 61911 w 675075"/>
                  <a:gd name="connsiteY4" fmla="*/ 1313951 h 1313951"/>
                  <a:gd name="connsiteX5" fmla="*/ 0 w 675075"/>
                  <a:gd name="connsiteY5" fmla="*/ 1252040 h 1313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5075" h="1313951">
                    <a:moveTo>
                      <a:pt x="0" y="0"/>
                    </a:moveTo>
                    <a:lnTo>
                      <a:pt x="675075" y="0"/>
                    </a:lnTo>
                    <a:lnTo>
                      <a:pt x="675075" y="1252040"/>
                    </a:lnTo>
                    <a:cubicBezTo>
                      <a:pt x="675075" y="1286233"/>
                      <a:pt x="647357" y="1313951"/>
                      <a:pt x="613164" y="1313951"/>
                    </a:cubicBezTo>
                    <a:lnTo>
                      <a:pt x="61911" y="1313951"/>
                    </a:lnTo>
                    <a:cubicBezTo>
                      <a:pt x="27718" y="1313951"/>
                      <a:pt x="0" y="1286233"/>
                      <a:pt x="0" y="1252040"/>
                    </a:cubicBezTo>
                    <a:close/>
                  </a:path>
                </a:pathLst>
              </a:custGeom>
              <a:solidFill>
                <a:srgbClr val="00CC00">
                  <a:alpha val="20000"/>
                </a:srgb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79" name="グループ化 178">
            <a:extLst>
              <a:ext uri="{FF2B5EF4-FFF2-40B4-BE49-F238E27FC236}">
                <a16:creationId xmlns:a16="http://schemas.microsoft.com/office/drawing/2014/main" id="{CB75C702-FDEB-439A-8C10-B689572BECF1}"/>
              </a:ext>
            </a:extLst>
          </p:cNvPr>
          <p:cNvGrpSpPr/>
          <p:nvPr/>
        </p:nvGrpSpPr>
        <p:grpSpPr>
          <a:xfrm>
            <a:off x="5182896" y="3947885"/>
            <a:ext cx="525584" cy="2248804"/>
            <a:chOff x="5182896" y="3947885"/>
            <a:chExt cx="525584" cy="2248804"/>
          </a:xfrm>
        </p:grpSpPr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238EF6B7-6A7A-4AD2-8CDD-07FD0CB16625}"/>
                </a:ext>
              </a:extLst>
            </p:cNvPr>
            <p:cNvGrpSpPr/>
            <p:nvPr/>
          </p:nvGrpSpPr>
          <p:grpSpPr>
            <a:xfrm>
              <a:off x="5182896" y="3947885"/>
              <a:ext cx="257597" cy="830284"/>
              <a:chOff x="15670899" y="328745"/>
              <a:chExt cx="603297" cy="1944537"/>
            </a:xfrm>
          </p:grpSpPr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046E429B-F81E-49C7-9BA5-6B92EF71CC85}"/>
                  </a:ext>
                </a:extLst>
              </p:cNvPr>
              <p:cNvSpPr/>
              <p:nvPr/>
            </p:nvSpPr>
            <p:spPr bwMode="auto">
              <a:xfrm>
                <a:off x="15670899" y="328745"/>
                <a:ext cx="603297" cy="1944537"/>
              </a:xfrm>
              <a:custGeom>
                <a:avLst/>
                <a:gdLst>
                  <a:gd name="connsiteX0" fmla="*/ 233922 w 467844"/>
                  <a:gd name="connsiteY0" fmla="*/ 0 h 1622744"/>
                  <a:gd name="connsiteX1" fmla="*/ 243531 w 467844"/>
                  <a:gd name="connsiteY1" fmla="*/ 7089 h 1622744"/>
                  <a:gd name="connsiteX2" fmla="*/ 467844 w 467844"/>
                  <a:gd name="connsiteY2" fmla="*/ 811372 h 1622744"/>
                  <a:gd name="connsiteX3" fmla="*/ 243531 w 467844"/>
                  <a:gd name="connsiteY3" fmla="*/ 1615655 h 1622744"/>
                  <a:gd name="connsiteX4" fmla="*/ 233922 w 467844"/>
                  <a:gd name="connsiteY4" fmla="*/ 1622744 h 1622744"/>
                  <a:gd name="connsiteX5" fmla="*/ 224313 w 467844"/>
                  <a:gd name="connsiteY5" fmla="*/ 1615655 h 1622744"/>
                  <a:gd name="connsiteX6" fmla="*/ 0 w 467844"/>
                  <a:gd name="connsiteY6" fmla="*/ 811372 h 1622744"/>
                  <a:gd name="connsiteX7" fmla="*/ 224313 w 467844"/>
                  <a:gd name="connsiteY7" fmla="*/ 7089 h 1622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7844" h="1622744">
                    <a:moveTo>
                      <a:pt x="233922" y="0"/>
                    </a:moveTo>
                    <a:lnTo>
                      <a:pt x="243531" y="7089"/>
                    </a:lnTo>
                    <a:cubicBezTo>
                      <a:pt x="375351" y="139599"/>
                      <a:pt x="467844" y="449814"/>
                      <a:pt x="467844" y="811372"/>
                    </a:cubicBezTo>
                    <a:cubicBezTo>
                      <a:pt x="467844" y="1172930"/>
                      <a:pt x="375351" y="1483145"/>
                      <a:pt x="243531" y="1615655"/>
                    </a:cubicBezTo>
                    <a:lnTo>
                      <a:pt x="233922" y="1622744"/>
                    </a:lnTo>
                    <a:lnTo>
                      <a:pt x="224313" y="1615655"/>
                    </a:lnTo>
                    <a:cubicBezTo>
                      <a:pt x="92494" y="1483145"/>
                      <a:pt x="0" y="1172930"/>
                      <a:pt x="0" y="811372"/>
                    </a:cubicBezTo>
                    <a:cubicBezTo>
                      <a:pt x="0" y="449814"/>
                      <a:pt x="92494" y="139599"/>
                      <a:pt x="224313" y="7089"/>
                    </a:cubicBezTo>
                    <a:close/>
                  </a:path>
                </a:pathLst>
              </a:custGeom>
              <a:gradFill flip="none" rotWithShape="1">
                <a:gsLst>
                  <a:gs pos="15000">
                    <a:srgbClr val="FFC000"/>
                  </a:gs>
                  <a:gs pos="100000">
                    <a:srgbClr val="FF0000"/>
                  </a:gs>
                </a:gsLst>
                <a:path path="circle">
                  <a:fillToRect l="50000" t="130000" r="50000" b="-3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81B432A0-D089-4D51-B76E-0601D9E10CD5}"/>
                  </a:ext>
                </a:extLst>
              </p:cNvPr>
              <p:cNvSpPr/>
              <p:nvPr/>
            </p:nvSpPr>
            <p:spPr bwMode="auto">
              <a:xfrm>
                <a:off x="15794747" y="1088740"/>
                <a:ext cx="367507" cy="1184542"/>
              </a:xfrm>
              <a:custGeom>
                <a:avLst/>
                <a:gdLst>
                  <a:gd name="connsiteX0" fmla="*/ 233922 w 467844"/>
                  <a:gd name="connsiteY0" fmla="*/ 0 h 1622744"/>
                  <a:gd name="connsiteX1" fmla="*/ 243531 w 467844"/>
                  <a:gd name="connsiteY1" fmla="*/ 7089 h 1622744"/>
                  <a:gd name="connsiteX2" fmla="*/ 467844 w 467844"/>
                  <a:gd name="connsiteY2" fmla="*/ 811372 h 1622744"/>
                  <a:gd name="connsiteX3" fmla="*/ 243531 w 467844"/>
                  <a:gd name="connsiteY3" fmla="*/ 1615655 h 1622744"/>
                  <a:gd name="connsiteX4" fmla="*/ 233922 w 467844"/>
                  <a:gd name="connsiteY4" fmla="*/ 1622744 h 1622744"/>
                  <a:gd name="connsiteX5" fmla="*/ 224313 w 467844"/>
                  <a:gd name="connsiteY5" fmla="*/ 1615655 h 1622744"/>
                  <a:gd name="connsiteX6" fmla="*/ 0 w 467844"/>
                  <a:gd name="connsiteY6" fmla="*/ 811372 h 1622744"/>
                  <a:gd name="connsiteX7" fmla="*/ 224313 w 467844"/>
                  <a:gd name="connsiteY7" fmla="*/ 7089 h 1622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7844" h="1622744">
                    <a:moveTo>
                      <a:pt x="233922" y="0"/>
                    </a:moveTo>
                    <a:lnTo>
                      <a:pt x="243531" y="7089"/>
                    </a:lnTo>
                    <a:cubicBezTo>
                      <a:pt x="375351" y="139599"/>
                      <a:pt x="467844" y="449814"/>
                      <a:pt x="467844" y="811372"/>
                    </a:cubicBezTo>
                    <a:cubicBezTo>
                      <a:pt x="467844" y="1172930"/>
                      <a:pt x="375351" y="1483145"/>
                      <a:pt x="243531" y="1615655"/>
                    </a:cubicBezTo>
                    <a:lnTo>
                      <a:pt x="233922" y="1622744"/>
                    </a:lnTo>
                    <a:lnTo>
                      <a:pt x="224313" y="1615655"/>
                    </a:lnTo>
                    <a:cubicBezTo>
                      <a:pt x="92494" y="1483145"/>
                      <a:pt x="0" y="1172930"/>
                      <a:pt x="0" y="811372"/>
                    </a:cubicBezTo>
                    <a:cubicBezTo>
                      <a:pt x="0" y="449814"/>
                      <a:pt x="92494" y="139599"/>
                      <a:pt x="224313" y="7089"/>
                    </a:cubicBezTo>
                    <a:close/>
                  </a:path>
                </a:pathLst>
              </a:custGeom>
              <a:gradFill flip="none" rotWithShape="1">
                <a:gsLst>
                  <a:gs pos="15000">
                    <a:srgbClr val="FFFF00"/>
                  </a:gs>
                  <a:gs pos="100000">
                    <a:srgbClr val="FFC000"/>
                  </a:gs>
                </a:gsLst>
                <a:path path="circle">
                  <a:fillToRect l="50000" t="130000" r="50000" b="-3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D0A316FD-2565-4B3E-BE80-086726C7D1CC}"/>
                </a:ext>
              </a:extLst>
            </p:cNvPr>
            <p:cNvGrpSpPr/>
            <p:nvPr/>
          </p:nvGrpSpPr>
          <p:grpSpPr>
            <a:xfrm>
              <a:off x="5233532" y="4679537"/>
              <a:ext cx="474948" cy="1517152"/>
              <a:chOff x="13447079" y="-16067"/>
              <a:chExt cx="675075" cy="2156430"/>
            </a:xfrm>
          </p:grpSpPr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2D894D29-8893-4D37-96E8-8F7AF3B27B4D}"/>
                  </a:ext>
                </a:extLst>
              </p:cNvPr>
              <p:cNvSpPr/>
              <p:nvPr/>
            </p:nvSpPr>
            <p:spPr bwMode="auto">
              <a:xfrm rot="16200000">
                <a:off x="13858083" y="89664"/>
                <a:ext cx="139755" cy="381939"/>
              </a:xfrm>
              <a:custGeom>
                <a:avLst/>
                <a:gdLst>
                  <a:gd name="connsiteX0" fmla="*/ 146080 w 146080"/>
                  <a:gd name="connsiteY0" fmla="*/ 191444 h 399224"/>
                  <a:gd name="connsiteX1" fmla="*/ 146080 w 146080"/>
                  <a:gd name="connsiteY1" fmla="*/ 376364 h 399224"/>
                  <a:gd name="connsiteX2" fmla="*/ 123220 w 146080"/>
                  <a:gd name="connsiteY2" fmla="*/ 399224 h 399224"/>
                  <a:gd name="connsiteX3" fmla="*/ 123221 w 146080"/>
                  <a:gd name="connsiteY3" fmla="*/ 399223 h 399224"/>
                  <a:gd name="connsiteX4" fmla="*/ 100361 w 146080"/>
                  <a:gd name="connsiteY4" fmla="*/ 376363 h 399224"/>
                  <a:gd name="connsiteX5" fmla="*/ 100361 w 146080"/>
                  <a:gd name="connsiteY5" fmla="*/ 202812 h 399224"/>
                  <a:gd name="connsiteX6" fmla="*/ 3066 w 146080"/>
                  <a:gd name="connsiteY6" fmla="*/ 34292 h 399224"/>
                  <a:gd name="connsiteX7" fmla="*/ 11433 w 146080"/>
                  <a:gd name="connsiteY7" fmla="*/ 3064 h 399224"/>
                  <a:gd name="connsiteX8" fmla="*/ 11433 w 146080"/>
                  <a:gd name="connsiteY8" fmla="*/ 3066 h 399224"/>
                  <a:gd name="connsiteX9" fmla="*/ 42660 w 146080"/>
                  <a:gd name="connsiteY9" fmla="*/ 11433 h 399224"/>
                  <a:gd name="connsiteX10" fmla="*/ 144955 w 146080"/>
                  <a:gd name="connsiteY10" fmla="*/ 188613 h 399224"/>
                  <a:gd name="connsiteX11" fmla="*/ 140053 w 146080"/>
                  <a:gd name="connsiteY11" fmla="*/ 191444 h 399224"/>
                  <a:gd name="connsiteX0" fmla="*/ 146080 w 146080"/>
                  <a:gd name="connsiteY0" fmla="*/ 191444 h 399224"/>
                  <a:gd name="connsiteX1" fmla="*/ 146080 w 146080"/>
                  <a:gd name="connsiteY1" fmla="*/ 376364 h 399224"/>
                  <a:gd name="connsiteX2" fmla="*/ 123220 w 146080"/>
                  <a:gd name="connsiteY2" fmla="*/ 399224 h 399224"/>
                  <a:gd name="connsiteX3" fmla="*/ 123221 w 146080"/>
                  <a:gd name="connsiteY3" fmla="*/ 399223 h 399224"/>
                  <a:gd name="connsiteX4" fmla="*/ 100361 w 146080"/>
                  <a:gd name="connsiteY4" fmla="*/ 376363 h 399224"/>
                  <a:gd name="connsiteX5" fmla="*/ 100361 w 146080"/>
                  <a:gd name="connsiteY5" fmla="*/ 202812 h 399224"/>
                  <a:gd name="connsiteX6" fmla="*/ 3066 w 146080"/>
                  <a:gd name="connsiteY6" fmla="*/ 34292 h 399224"/>
                  <a:gd name="connsiteX7" fmla="*/ 11433 w 146080"/>
                  <a:gd name="connsiteY7" fmla="*/ 3064 h 399224"/>
                  <a:gd name="connsiteX8" fmla="*/ 11433 w 146080"/>
                  <a:gd name="connsiteY8" fmla="*/ 3066 h 399224"/>
                  <a:gd name="connsiteX9" fmla="*/ 42660 w 146080"/>
                  <a:gd name="connsiteY9" fmla="*/ 11433 h 399224"/>
                  <a:gd name="connsiteX10" fmla="*/ 144955 w 146080"/>
                  <a:gd name="connsiteY10" fmla="*/ 188613 h 399224"/>
                  <a:gd name="connsiteX11" fmla="*/ 146080 w 146080"/>
                  <a:gd name="connsiteY11" fmla="*/ 191444 h 399224"/>
                  <a:gd name="connsiteX0" fmla="*/ 146080 w 146080"/>
                  <a:gd name="connsiteY0" fmla="*/ 191444 h 399224"/>
                  <a:gd name="connsiteX1" fmla="*/ 146080 w 146080"/>
                  <a:gd name="connsiteY1" fmla="*/ 376364 h 399224"/>
                  <a:gd name="connsiteX2" fmla="*/ 123220 w 146080"/>
                  <a:gd name="connsiteY2" fmla="*/ 399224 h 399224"/>
                  <a:gd name="connsiteX3" fmla="*/ 123221 w 146080"/>
                  <a:gd name="connsiteY3" fmla="*/ 399223 h 399224"/>
                  <a:gd name="connsiteX4" fmla="*/ 100361 w 146080"/>
                  <a:gd name="connsiteY4" fmla="*/ 376363 h 399224"/>
                  <a:gd name="connsiteX5" fmla="*/ 100361 w 146080"/>
                  <a:gd name="connsiteY5" fmla="*/ 202812 h 399224"/>
                  <a:gd name="connsiteX6" fmla="*/ 3066 w 146080"/>
                  <a:gd name="connsiteY6" fmla="*/ 34292 h 399224"/>
                  <a:gd name="connsiteX7" fmla="*/ 11433 w 146080"/>
                  <a:gd name="connsiteY7" fmla="*/ 3064 h 399224"/>
                  <a:gd name="connsiteX8" fmla="*/ 11433 w 146080"/>
                  <a:gd name="connsiteY8" fmla="*/ 3066 h 399224"/>
                  <a:gd name="connsiteX9" fmla="*/ 42660 w 146080"/>
                  <a:gd name="connsiteY9" fmla="*/ 11433 h 399224"/>
                  <a:gd name="connsiteX10" fmla="*/ 146080 w 146080"/>
                  <a:gd name="connsiteY10" fmla="*/ 191444 h 399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6080" h="399224">
                    <a:moveTo>
                      <a:pt x="146080" y="191444"/>
                    </a:moveTo>
                    <a:lnTo>
                      <a:pt x="146080" y="376364"/>
                    </a:lnTo>
                    <a:cubicBezTo>
                      <a:pt x="146080" y="388989"/>
                      <a:pt x="135845" y="399224"/>
                      <a:pt x="123220" y="399224"/>
                    </a:cubicBezTo>
                    <a:lnTo>
                      <a:pt x="123221" y="399223"/>
                    </a:lnTo>
                    <a:cubicBezTo>
                      <a:pt x="110596" y="399223"/>
                      <a:pt x="100361" y="388988"/>
                      <a:pt x="100361" y="376363"/>
                    </a:cubicBezTo>
                    <a:lnTo>
                      <a:pt x="100361" y="202812"/>
                    </a:lnTo>
                    <a:lnTo>
                      <a:pt x="3066" y="34292"/>
                    </a:lnTo>
                    <a:cubicBezTo>
                      <a:pt x="-3246" y="23358"/>
                      <a:pt x="500" y="9377"/>
                      <a:pt x="11433" y="3064"/>
                    </a:cubicBezTo>
                    <a:lnTo>
                      <a:pt x="11433" y="3066"/>
                    </a:lnTo>
                    <a:cubicBezTo>
                      <a:pt x="22367" y="-3247"/>
                      <a:pt x="36348" y="500"/>
                      <a:pt x="42660" y="11433"/>
                    </a:cubicBezTo>
                    <a:lnTo>
                      <a:pt x="146080" y="191444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星: 24 pt 135">
                <a:extLst>
                  <a:ext uri="{FF2B5EF4-FFF2-40B4-BE49-F238E27FC236}">
                    <a16:creationId xmlns:a16="http://schemas.microsoft.com/office/drawing/2014/main" id="{F4C3241F-51C6-4469-A9C8-8697BEF52919}"/>
                  </a:ext>
                </a:extLst>
              </p:cNvPr>
              <p:cNvSpPr/>
              <p:nvPr/>
            </p:nvSpPr>
            <p:spPr bwMode="auto">
              <a:xfrm>
                <a:off x="13627535" y="-16067"/>
                <a:ext cx="266217" cy="266217"/>
              </a:xfrm>
              <a:prstGeom prst="star24">
                <a:avLst>
                  <a:gd name="adj" fmla="val 46571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四角形: 上の 2 つの角を丸める 136">
                <a:extLst>
                  <a:ext uri="{FF2B5EF4-FFF2-40B4-BE49-F238E27FC236}">
                    <a16:creationId xmlns:a16="http://schemas.microsoft.com/office/drawing/2014/main" id="{B0F5348D-5FA0-4FA7-BDA0-39B79FF4133F}"/>
                  </a:ext>
                </a:extLst>
              </p:cNvPr>
              <p:cNvSpPr/>
              <p:nvPr/>
            </p:nvSpPr>
            <p:spPr bwMode="auto">
              <a:xfrm rot="16200000">
                <a:off x="13458032" y="59181"/>
                <a:ext cx="360040" cy="381940"/>
              </a:xfrm>
              <a:prstGeom prst="round2SameRect">
                <a:avLst>
                  <a:gd name="adj1" fmla="val 0"/>
                  <a:gd name="adj2" fmla="val 16226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正方形/長方形 137">
                <a:extLst>
                  <a:ext uri="{FF2B5EF4-FFF2-40B4-BE49-F238E27FC236}">
                    <a16:creationId xmlns:a16="http://schemas.microsoft.com/office/drawing/2014/main" id="{6C4BFCD7-50A0-4516-9D8B-65B70096459A}"/>
                  </a:ext>
                </a:extLst>
              </p:cNvPr>
              <p:cNvSpPr/>
              <p:nvPr/>
            </p:nvSpPr>
            <p:spPr bwMode="auto">
              <a:xfrm>
                <a:off x="13447079" y="340162"/>
                <a:ext cx="675075" cy="90267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四角形: 上の 2 つの角を丸める 138">
                <a:extLst>
                  <a:ext uri="{FF2B5EF4-FFF2-40B4-BE49-F238E27FC236}">
                    <a16:creationId xmlns:a16="http://schemas.microsoft.com/office/drawing/2014/main" id="{E06131D4-6236-4568-95EA-9018A96E70BD}"/>
                  </a:ext>
                </a:extLst>
              </p:cNvPr>
              <p:cNvSpPr/>
              <p:nvPr/>
            </p:nvSpPr>
            <p:spPr bwMode="auto">
              <a:xfrm>
                <a:off x="13447079" y="430172"/>
                <a:ext cx="675075" cy="1710191"/>
              </a:xfrm>
              <a:prstGeom prst="round2SameRect">
                <a:avLst>
                  <a:gd name="adj1" fmla="val 0"/>
                  <a:gd name="adj2" fmla="val 9171"/>
                </a:avLst>
              </a:prstGeom>
              <a:solidFill>
                <a:srgbClr val="00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960DE5CF-4AE4-4E60-9031-13CA96E33530}"/>
              </a:ext>
            </a:extLst>
          </p:cNvPr>
          <p:cNvGrpSpPr/>
          <p:nvPr/>
        </p:nvGrpSpPr>
        <p:grpSpPr>
          <a:xfrm>
            <a:off x="8047614" y="1151148"/>
            <a:ext cx="675075" cy="2156430"/>
            <a:chOff x="13447079" y="-16067"/>
            <a:chExt cx="675075" cy="2156430"/>
          </a:xfrm>
        </p:grpSpPr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8B4F4E50-3C97-43CC-9D8E-551DA3F34D0C}"/>
                </a:ext>
              </a:extLst>
            </p:cNvPr>
            <p:cNvSpPr/>
            <p:nvPr/>
          </p:nvSpPr>
          <p:spPr bwMode="auto">
            <a:xfrm rot="16200000">
              <a:off x="13858083" y="89664"/>
              <a:ext cx="139755" cy="381939"/>
            </a:xfrm>
            <a:custGeom>
              <a:avLst/>
              <a:gdLst>
                <a:gd name="connsiteX0" fmla="*/ 146080 w 146080"/>
                <a:gd name="connsiteY0" fmla="*/ 191444 h 399224"/>
                <a:gd name="connsiteX1" fmla="*/ 146080 w 146080"/>
                <a:gd name="connsiteY1" fmla="*/ 376364 h 399224"/>
                <a:gd name="connsiteX2" fmla="*/ 123220 w 146080"/>
                <a:gd name="connsiteY2" fmla="*/ 399224 h 399224"/>
                <a:gd name="connsiteX3" fmla="*/ 123221 w 146080"/>
                <a:gd name="connsiteY3" fmla="*/ 399223 h 399224"/>
                <a:gd name="connsiteX4" fmla="*/ 100361 w 146080"/>
                <a:gd name="connsiteY4" fmla="*/ 376363 h 399224"/>
                <a:gd name="connsiteX5" fmla="*/ 100361 w 146080"/>
                <a:gd name="connsiteY5" fmla="*/ 202812 h 399224"/>
                <a:gd name="connsiteX6" fmla="*/ 3066 w 146080"/>
                <a:gd name="connsiteY6" fmla="*/ 34292 h 399224"/>
                <a:gd name="connsiteX7" fmla="*/ 11433 w 146080"/>
                <a:gd name="connsiteY7" fmla="*/ 3064 h 399224"/>
                <a:gd name="connsiteX8" fmla="*/ 11433 w 146080"/>
                <a:gd name="connsiteY8" fmla="*/ 3066 h 399224"/>
                <a:gd name="connsiteX9" fmla="*/ 42660 w 146080"/>
                <a:gd name="connsiteY9" fmla="*/ 11433 h 399224"/>
                <a:gd name="connsiteX10" fmla="*/ 144955 w 146080"/>
                <a:gd name="connsiteY10" fmla="*/ 188613 h 399224"/>
                <a:gd name="connsiteX11" fmla="*/ 140053 w 146080"/>
                <a:gd name="connsiteY11" fmla="*/ 191444 h 399224"/>
                <a:gd name="connsiteX0" fmla="*/ 146080 w 146080"/>
                <a:gd name="connsiteY0" fmla="*/ 191444 h 399224"/>
                <a:gd name="connsiteX1" fmla="*/ 146080 w 146080"/>
                <a:gd name="connsiteY1" fmla="*/ 376364 h 399224"/>
                <a:gd name="connsiteX2" fmla="*/ 123220 w 146080"/>
                <a:gd name="connsiteY2" fmla="*/ 399224 h 399224"/>
                <a:gd name="connsiteX3" fmla="*/ 123221 w 146080"/>
                <a:gd name="connsiteY3" fmla="*/ 399223 h 399224"/>
                <a:gd name="connsiteX4" fmla="*/ 100361 w 146080"/>
                <a:gd name="connsiteY4" fmla="*/ 376363 h 399224"/>
                <a:gd name="connsiteX5" fmla="*/ 100361 w 146080"/>
                <a:gd name="connsiteY5" fmla="*/ 202812 h 399224"/>
                <a:gd name="connsiteX6" fmla="*/ 3066 w 146080"/>
                <a:gd name="connsiteY6" fmla="*/ 34292 h 399224"/>
                <a:gd name="connsiteX7" fmla="*/ 11433 w 146080"/>
                <a:gd name="connsiteY7" fmla="*/ 3064 h 399224"/>
                <a:gd name="connsiteX8" fmla="*/ 11433 w 146080"/>
                <a:gd name="connsiteY8" fmla="*/ 3066 h 399224"/>
                <a:gd name="connsiteX9" fmla="*/ 42660 w 146080"/>
                <a:gd name="connsiteY9" fmla="*/ 11433 h 399224"/>
                <a:gd name="connsiteX10" fmla="*/ 144955 w 146080"/>
                <a:gd name="connsiteY10" fmla="*/ 188613 h 399224"/>
                <a:gd name="connsiteX11" fmla="*/ 146080 w 146080"/>
                <a:gd name="connsiteY11" fmla="*/ 191444 h 399224"/>
                <a:gd name="connsiteX0" fmla="*/ 146080 w 146080"/>
                <a:gd name="connsiteY0" fmla="*/ 191444 h 399224"/>
                <a:gd name="connsiteX1" fmla="*/ 146080 w 146080"/>
                <a:gd name="connsiteY1" fmla="*/ 376364 h 399224"/>
                <a:gd name="connsiteX2" fmla="*/ 123220 w 146080"/>
                <a:gd name="connsiteY2" fmla="*/ 399224 h 399224"/>
                <a:gd name="connsiteX3" fmla="*/ 123221 w 146080"/>
                <a:gd name="connsiteY3" fmla="*/ 399223 h 399224"/>
                <a:gd name="connsiteX4" fmla="*/ 100361 w 146080"/>
                <a:gd name="connsiteY4" fmla="*/ 376363 h 399224"/>
                <a:gd name="connsiteX5" fmla="*/ 100361 w 146080"/>
                <a:gd name="connsiteY5" fmla="*/ 202812 h 399224"/>
                <a:gd name="connsiteX6" fmla="*/ 3066 w 146080"/>
                <a:gd name="connsiteY6" fmla="*/ 34292 h 399224"/>
                <a:gd name="connsiteX7" fmla="*/ 11433 w 146080"/>
                <a:gd name="connsiteY7" fmla="*/ 3064 h 399224"/>
                <a:gd name="connsiteX8" fmla="*/ 11433 w 146080"/>
                <a:gd name="connsiteY8" fmla="*/ 3066 h 399224"/>
                <a:gd name="connsiteX9" fmla="*/ 42660 w 146080"/>
                <a:gd name="connsiteY9" fmla="*/ 11433 h 399224"/>
                <a:gd name="connsiteX10" fmla="*/ 146080 w 146080"/>
                <a:gd name="connsiteY10" fmla="*/ 191444 h 399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6080" h="399224">
                  <a:moveTo>
                    <a:pt x="146080" y="191444"/>
                  </a:moveTo>
                  <a:lnTo>
                    <a:pt x="146080" y="376364"/>
                  </a:lnTo>
                  <a:cubicBezTo>
                    <a:pt x="146080" y="388989"/>
                    <a:pt x="135845" y="399224"/>
                    <a:pt x="123220" y="399224"/>
                  </a:cubicBezTo>
                  <a:lnTo>
                    <a:pt x="123221" y="399223"/>
                  </a:lnTo>
                  <a:cubicBezTo>
                    <a:pt x="110596" y="399223"/>
                    <a:pt x="100361" y="388988"/>
                    <a:pt x="100361" y="376363"/>
                  </a:cubicBezTo>
                  <a:lnTo>
                    <a:pt x="100361" y="202812"/>
                  </a:lnTo>
                  <a:lnTo>
                    <a:pt x="3066" y="34292"/>
                  </a:lnTo>
                  <a:cubicBezTo>
                    <a:pt x="-3246" y="23358"/>
                    <a:pt x="500" y="9377"/>
                    <a:pt x="11433" y="3064"/>
                  </a:cubicBezTo>
                  <a:lnTo>
                    <a:pt x="11433" y="3066"/>
                  </a:lnTo>
                  <a:cubicBezTo>
                    <a:pt x="22367" y="-3247"/>
                    <a:pt x="36348" y="500"/>
                    <a:pt x="42660" y="11433"/>
                  </a:cubicBezTo>
                  <a:lnTo>
                    <a:pt x="146080" y="191444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星: 24 pt 141">
              <a:extLst>
                <a:ext uri="{FF2B5EF4-FFF2-40B4-BE49-F238E27FC236}">
                  <a16:creationId xmlns:a16="http://schemas.microsoft.com/office/drawing/2014/main" id="{6E570E83-47C2-426D-B836-A463A9E1D677}"/>
                </a:ext>
              </a:extLst>
            </p:cNvPr>
            <p:cNvSpPr/>
            <p:nvPr/>
          </p:nvSpPr>
          <p:spPr bwMode="auto">
            <a:xfrm>
              <a:off x="13627535" y="-16067"/>
              <a:ext cx="266217" cy="266217"/>
            </a:xfrm>
            <a:prstGeom prst="star24">
              <a:avLst>
                <a:gd name="adj" fmla="val 46571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四角形: 上の 2 つの角を丸める 142">
              <a:extLst>
                <a:ext uri="{FF2B5EF4-FFF2-40B4-BE49-F238E27FC236}">
                  <a16:creationId xmlns:a16="http://schemas.microsoft.com/office/drawing/2014/main" id="{A77F5E22-9B1C-4517-B5E4-391815BDBC81}"/>
                </a:ext>
              </a:extLst>
            </p:cNvPr>
            <p:cNvSpPr/>
            <p:nvPr/>
          </p:nvSpPr>
          <p:spPr bwMode="auto">
            <a:xfrm rot="16200000">
              <a:off x="13458032" y="59181"/>
              <a:ext cx="360040" cy="381940"/>
            </a:xfrm>
            <a:prstGeom prst="round2SameRect">
              <a:avLst>
                <a:gd name="adj1" fmla="val 0"/>
                <a:gd name="adj2" fmla="val 16226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正方形/長方形 143">
              <a:extLst>
                <a:ext uri="{FF2B5EF4-FFF2-40B4-BE49-F238E27FC236}">
                  <a16:creationId xmlns:a16="http://schemas.microsoft.com/office/drawing/2014/main" id="{A503FEAC-68BA-4126-8316-30D1DDD27002}"/>
                </a:ext>
              </a:extLst>
            </p:cNvPr>
            <p:cNvSpPr/>
            <p:nvPr/>
          </p:nvSpPr>
          <p:spPr bwMode="auto">
            <a:xfrm>
              <a:off x="13447079" y="340162"/>
              <a:ext cx="675075" cy="90267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EFBC2D57-A3EB-4AB3-AB4A-64DC8F8CC0B5}"/>
                </a:ext>
              </a:extLst>
            </p:cNvPr>
            <p:cNvSpPr/>
            <p:nvPr/>
          </p:nvSpPr>
          <p:spPr bwMode="auto">
            <a:xfrm>
              <a:off x="13447079" y="430172"/>
              <a:ext cx="675075" cy="1710191"/>
            </a:xfrm>
            <a:prstGeom prst="round2SameRect">
              <a:avLst>
                <a:gd name="adj1" fmla="val 0"/>
                <a:gd name="adj2" fmla="val 9171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064D122F-405F-4989-9D2D-C39A7669B2A6}"/>
              </a:ext>
            </a:extLst>
          </p:cNvPr>
          <p:cNvGrpSpPr/>
          <p:nvPr/>
        </p:nvGrpSpPr>
        <p:grpSpPr>
          <a:xfrm>
            <a:off x="7155834" y="1151148"/>
            <a:ext cx="675075" cy="2156430"/>
            <a:chOff x="12453548" y="-16067"/>
            <a:chExt cx="675075" cy="2156430"/>
          </a:xfrm>
        </p:grpSpPr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F5737BE1-D75C-4FF1-9877-C0F45D19347F}"/>
                </a:ext>
              </a:extLst>
            </p:cNvPr>
            <p:cNvSpPr/>
            <p:nvPr/>
          </p:nvSpPr>
          <p:spPr bwMode="auto">
            <a:xfrm rot="16200000">
              <a:off x="12864552" y="89664"/>
              <a:ext cx="139755" cy="381939"/>
            </a:xfrm>
            <a:custGeom>
              <a:avLst/>
              <a:gdLst>
                <a:gd name="connsiteX0" fmla="*/ 146080 w 146080"/>
                <a:gd name="connsiteY0" fmla="*/ 191444 h 399224"/>
                <a:gd name="connsiteX1" fmla="*/ 146080 w 146080"/>
                <a:gd name="connsiteY1" fmla="*/ 376364 h 399224"/>
                <a:gd name="connsiteX2" fmla="*/ 123220 w 146080"/>
                <a:gd name="connsiteY2" fmla="*/ 399224 h 399224"/>
                <a:gd name="connsiteX3" fmla="*/ 123221 w 146080"/>
                <a:gd name="connsiteY3" fmla="*/ 399223 h 399224"/>
                <a:gd name="connsiteX4" fmla="*/ 100361 w 146080"/>
                <a:gd name="connsiteY4" fmla="*/ 376363 h 399224"/>
                <a:gd name="connsiteX5" fmla="*/ 100361 w 146080"/>
                <a:gd name="connsiteY5" fmla="*/ 202812 h 399224"/>
                <a:gd name="connsiteX6" fmla="*/ 3066 w 146080"/>
                <a:gd name="connsiteY6" fmla="*/ 34292 h 399224"/>
                <a:gd name="connsiteX7" fmla="*/ 11433 w 146080"/>
                <a:gd name="connsiteY7" fmla="*/ 3064 h 399224"/>
                <a:gd name="connsiteX8" fmla="*/ 11433 w 146080"/>
                <a:gd name="connsiteY8" fmla="*/ 3066 h 399224"/>
                <a:gd name="connsiteX9" fmla="*/ 42660 w 146080"/>
                <a:gd name="connsiteY9" fmla="*/ 11433 h 399224"/>
                <a:gd name="connsiteX10" fmla="*/ 144955 w 146080"/>
                <a:gd name="connsiteY10" fmla="*/ 188613 h 399224"/>
                <a:gd name="connsiteX11" fmla="*/ 140053 w 146080"/>
                <a:gd name="connsiteY11" fmla="*/ 191444 h 399224"/>
                <a:gd name="connsiteX0" fmla="*/ 146080 w 146080"/>
                <a:gd name="connsiteY0" fmla="*/ 191444 h 399224"/>
                <a:gd name="connsiteX1" fmla="*/ 146080 w 146080"/>
                <a:gd name="connsiteY1" fmla="*/ 376364 h 399224"/>
                <a:gd name="connsiteX2" fmla="*/ 123220 w 146080"/>
                <a:gd name="connsiteY2" fmla="*/ 399224 h 399224"/>
                <a:gd name="connsiteX3" fmla="*/ 123221 w 146080"/>
                <a:gd name="connsiteY3" fmla="*/ 399223 h 399224"/>
                <a:gd name="connsiteX4" fmla="*/ 100361 w 146080"/>
                <a:gd name="connsiteY4" fmla="*/ 376363 h 399224"/>
                <a:gd name="connsiteX5" fmla="*/ 100361 w 146080"/>
                <a:gd name="connsiteY5" fmla="*/ 202812 h 399224"/>
                <a:gd name="connsiteX6" fmla="*/ 3066 w 146080"/>
                <a:gd name="connsiteY6" fmla="*/ 34292 h 399224"/>
                <a:gd name="connsiteX7" fmla="*/ 11433 w 146080"/>
                <a:gd name="connsiteY7" fmla="*/ 3064 h 399224"/>
                <a:gd name="connsiteX8" fmla="*/ 11433 w 146080"/>
                <a:gd name="connsiteY8" fmla="*/ 3066 h 399224"/>
                <a:gd name="connsiteX9" fmla="*/ 42660 w 146080"/>
                <a:gd name="connsiteY9" fmla="*/ 11433 h 399224"/>
                <a:gd name="connsiteX10" fmla="*/ 144955 w 146080"/>
                <a:gd name="connsiteY10" fmla="*/ 188613 h 399224"/>
                <a:gd name="connsiteX11" fmla="*/ 146080 w 146080"/>
                <a:gd name="connsiteY11" fmla="*/ 191444 h 399224"/>
                <a:gd name="connsiteX0" fmla="*/ 146080 w 146080"/>
                <a:gd name="connsiteY0" fmla="*/ 191444 h 399224"/>
                <a:gd name="connsiteX1" fmla="*/ 146080 w 146080"/>
                <a:gd name="connsiteY1" fmla="*/ 376364 h 399224"/>
                <a:gd name="connsiteX2" fmla="*/ 123220 w 146080"/>
                <a:gd name="connsiteY2" fmla="*/ 399224 h 399224"/>
                <a:gd name="connsiteX3" fmla="*/ 123221 w 146080"/>
                <a:gd name="connsiteY3" fmla="*/ 399223 h 399224"/>
                <a:gd name="connsiteX4" fmla="*/ 100361 w 146080"/>
                <a:gd name="connsiteY4" fmla="*/ 376363 h 399224"/>
                <a:gd name="connsiteX5" fmla="*/ 100361 w 146080"/>
                <a:gd name="connsiteY5" fmla="*/ 202812 h 399224"/>
                <a:gd name="connsiteX6" fmla="*/ 3066 w 146080"/>
                <a:gd name="connsiteY6" fmla="*/ 34292 h 399224"/>
                <a:gd name="connsiteX7" fmla="*/ 11433 w 146080"/>
                <a:gd name="connsiteY7" fmla="*/ 3064 h 399224"/>
                <a:gd name="connsiteX8" fmla="*/ 11433 w 146080"/>
                <a:gd name="connsiteY8" fmla="*/ 3066 h 399224"/>
                <a:gd name="connsiteX9" fmla="*/ 42660 w 146080"/>
                <a:gd name="connsiteY9" fmla="*/ 11433 h 399224"/>
                <a:gd name="connsiteX10" fmla="*/ 146080 w 146080"/>
                <a:gd name="connsiteY10" fmla="*/ 191444 h 399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6080" h="399224">
                  <a:moveTo>
                    <a:pt x="146080" y="191444"/>
                  </a:moveTo>
                  <a:lnTo>
                    <a:pt x="146080" y="376364"/>
                  </a:lnTo>
                  <a:cubicBezTo>
                    <a:pt x="146080" y="388989"/>
                    <a:pt x="135845" y="399224"/>
                    <a:pt x="123220" y="399224"/>
                  </a:cubicBezTo>
                  <a:lnTo>
                    <a:pt x="123221" y="399223"/>
                  </a:lnTo>
                  <a:cubicBezTo>
                    <a:pt x="110596" y="399223"/>
                    <a:pt x="100361" y="388988"/>
                    <a:pt x="100361" y="376363"/>
                  </a:cubicBezTo>
                  <a:lnTo>
                    <a:pt x="100361" y="202812"/>
                  </a:lnTo>
                  <a:lnTo>
                    <a:pt x="3066" y="34292"/>
                  </a:lnTo>
                  <a:cubicBezTo>
                    <a:pt x="-3246" y="23358"/>
                    <a:pt x="500" y="9377"/>
                    <a:pt x="11433" y="3064"/>
                  </a:cubicBezTo>
                  <a:lnTo>
                    <a:pt x="11433" y="3066"/>
                  </a:lnTo>
                  <a:cubicBezTo>
                    <a:pt x="22367" y="-3247"/>
                    <a:pt x="36348" y="500"/>
                    <a:pt x="42660" y="11433"/>
                  </a:cubicBezTo>
                  <a:lnTo>
                    <a:pt x="146080" y="191444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星: 24 pt 147">
              <a:extLst>
                <a:ext uri="{FF2B5EF4-FFF2-40B4-BE49-F238E27FC236}">
                  <a16:creationId xmlns:a16="http://schemas.microsoft.com/office/drawing/2014/main" id="{703BEA0D-F334-4FA8-AD2C-22B42B748A4C}"/>
                </a:ext>
              </a:extLst>
            </p:cNvPr>
            <p:cNvSpPr/>
            <p:nvPr/>
          </p:nvSpPr>
          <p:spPr bwMode="auto">
            <a:xfrm>
              <a:off x="12634004" y="-16067"/>
              <a:ext cx="266217" cy="266217"/>
            </a:xfrm>
            <a:prstGeom prst="star24">
              <a:avLst>
                <a:gd name="adj" fmla="val 46571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四角形: 上の 2 つの角を丸める 148">
              <a:extLst>
                <a:ext uri="{FF2B5EF4-FFF2-40B4-BE49-F238E27FC236}">
                  <a16:creationId xmlns:a16="http://schemas.microsoft.com/office/drawing/2014/main" id="{662369AC-4EDD-40EA-A508-2E4655A7C00C}"/>
                </a:ext>
              </a:extLst>
            </p:cNvPr>
            <p:cNvSpPr/>
            <p:nvPr/>
          </p:nvSpPr>
          <p:spPr bwMode="auto">
            <a:xfrm rot="16200000">
              <a:off x="12464501" y="59181"/>
              <a:ext cx="360040" cy="381940"/>
            </a:xfrm>
            <a:prstGeom prst="round2SameRect">
              <a:avLst>
                <a:gd name="adj1" fmla="val 0"/>
                <a:gd name="adj2" fmla="val 16226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正方形/長方形 149">
              <a:extLst>
                <a:ext uri="{FF2B5EF4-FFF2-40B4-BE49-F238E27FC236}">
                  <a16:creationId xmlns:a16="http://schemas.microsoft.com/office/drawing/2014/main" id="{DE1D5057-BC46-4701-8998-93CDDC77E8A4}"/>
                </a:ext>
              </a:extLst>
            </p:cNvPr>
            <p:cNvSpPr/>
            <p:nvPr/>
          </p:nvSpPr>
          <p:spPr bwMode="auto">
            <a:xfrm>
              <a:off x="12453548" y="340162"/>
              <a:ext cx="675075" cy="90267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E6867E45-53B2-4505-96A8-FE13AAC0A6CD}"/>
                </a:ext>
              </a:extLst>
            </p:cNvPr>
            <p:cNvSpPr/>
            <p:nvPr/>
          </p:nvSpPr>
          <p:spPr bwMode="auto">
            <a:xfrm rot="5400000">
              <a:off x="12589197" y="410753"/>
              <a:ext cx="128210" cy="168722"/>
            </a:xfrm>
            <a:custGeom>
              <a:avLst/>
              <a:gdLst>
                <a:gd name="connsiteX0" fmla="*/ 0 w 142875"/>
                <a:gd name="connsiteY0" fmla="*/ 0 h 223121"/>
                <a:gd name="connsiteX1" fmla="*/ 90010 w 142875"/>
                <a:gd name="connsiteY1" fmla="*/ 0 h 223121"/>
                <a:gd name="connsiteX2" fmla="*/ 142875 w 142875"/>
                <a:gd name="connsiteY2" fmla="*/ 65522 h 223121"/>
                <a:gd name="connsiteX3" fmla="*/ 142875 w 142875"/>
                <a:gd name="connsiteY3" fmla="*/ 157599 h 223121"/>
                <a:gd name="connsiteX4" fmla="*/ 90010 w 142875"/>
                <a:gd name="connsiteY4" fmla="*/ 223121 h 223121"/>
                <a:gd name="connsiteX5" fmla="*/ 0 w 142875"/>
                <a:gd name="connsiteY5" fmla="*/ 223121 h 223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223121">
                  <a:moveTo>
                    <a:pt x="0" y="0"/>
                  </a:moveTo>
                  <a:lnTo>
                    <a:pt x="90010" y="0"/>
                  </a:lnTo>
                  <a:lnTo>
                    <a:pt x="142875" y="65522"/>
                  </a:lnTo>
                  <a:lnTo>
                    <a:pt x="142875" y="157599"/>
                  </a:lnTo>
                  <a:lnTo>
                    <a:pt x="90010" y="223121"/>
                  </a:lnTo>
                  <a:lnTo>
                    <a:pt x="0" y="22312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AB790740-CBAF-4C13-98F6-206E750876E7}"/>
                </a:ext>
              </a:extLst>
            </p:cNvPr>
            <p:cNvSpPr/>
            <p:nvPr/>
          </p:nvSpPr>
          <p:spPr bwMode="auto">
            <a:xfrm flipH="1">
              <a:off x="12621921" y="559219"/>
              <a:ext cx="68904" cy="1555659"/>
            </a:xfrm>
            <a:custGeom>
              <a:avLst/>
              <a:gdLst>
                <a:gd name="connsiteX0" fmla="*/ 68904 w 68904"/>
                <a:gd name="connsiteY0" fmla="*/ 0 h 1555659"/>
                <a:gd name="connsiteX1" fmla="*/ 0 w 68904"/>
                <a:gd name="connsiteY1" fmla="*/ 0 h 1555659"/>
                <a:gd name="connsiteX2" fmla="*/ 0 w 68904"/>
                <a:gd name="connsiteY2" fmla="*/ 1515877 h 1555659"/>
                <a:gd name="connsiteX3" fmla="*/ 68904 w 68904"/>
                <a:gd name="connsiteY3" fmla="*/ 1555659 h 1555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904" h="1555659">
                  <a:moveTo>
                    <a:pt x="68904" y="0"/>
                  </a:moveTo>
                  <a:lnTo>
                    <a:pt x="0" y="0"/>
                  </a:lnTo>
                  <a:lnTo>
                    <a:pt x="0" y="1515877"/>
                  </a:lnTo>
                  <a:lnTo>
                    <a:pt x="68904" y="155565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四角形: 上の 2 つの角を丸める 152">
              <a:extLst>
                <a:ext uri="{FF2B5EF4-FFF2-40B4-BE49-F238E27FC236}">
                  <a16:creationId xmlns:a16="http://schemas.microsoft.com/office/drawing/2014/main" id="{86B36C51-CC1C-4418-8D3A-966E96AEE4AA}"/>
                </a:ext>
              </a:extLst>
            </p:cNvPr>
            <p:cNvSpPr/>
            <p:nvPr/>
          </p:nvSpPr>
          <p:spPr bwMode="auto">
            <a:xfrm>
              <a:off x="12453548" y="430172"/>
              <a:ext cx="675075" cy="1710191"/>
            </a:xfrm>
            <a:prstGeom prst="round2SameRect">
              <a:avLst>
                <a:gd name="adj1" fmla="val 0"/>
                <a:gd name="adj2" fmla="val 9171"/>
              </a:avLst>
            </a:prstGeom>
            <a:solidFill>
              <a:srgbClr val="3366FF">
                <a:alpha val="20000"/>
              </a:srgb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277585E8-BF98-499F-9394-7BBBD9055878}"/>
                </a:ext>
              </a:extLst>
            </p:cNvPr>
            <p:cNvSpPr/>
            <p:nvPr/>
          </p:nvSpPr>
          <p:spPr bwMode="auto">
            <a:xfrm>
              <a:off x="12453548" y="824500"/>
              <a:ext cx="675075" cy="1313951"/>
            </a:xfrm>
            <a:custGeom>
              <a:avLst/>
              <a:gdLst>
                <a:gd name="connsiteX0" fmla="*/ 0 w 675075"/>
                <a:gd name="connsiteY0" fmla="*/ 0 h 1313951"/>
                <a:gd name="connsiteX1" fmla="*/ 675075 w 675075"/>
                <a:gd name="connsiteY1" fmla="*/ 0 h 1313951"/>
                <a:gd name="connsiteX2" fmla="*/ 675075 w 675075"/>
                <a:gd name="connsiteY2" fmla="*/ 1252040 h 1313951"/>
                <a:gd name="connsiteX3" fmla="*/ 613164 w 675075"/>
                <a:gd name="connsiteY3" fmla="*/ 1313951 h 1313951"/>
                <a:gd name="connsiteX4" fmla="*/ 61911 w 675075"/>
                <a:gd name="connsiteY4" fmla="*/ 1313951 h 1313951"/>
                <a:gd name="connsiteX5" fmla="*/ 0 w 675075"/>
                <a:gd name="connsiteY5" fmla="*/ 1252040 h 131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5075" h="1313951">
                  <a:moveTo>
                    <a:pt x="0" y="0"/>
                  </a:moveTo>
                  <a:lnTo>
                    <a:pt x="675075" y="0"/>
                  </a:lnTo>
                  <a:lnTo>
                    <a:pt x="675075" y="1252040"/>
                  </a:lnTo>
                  <a:cubicBezTo>
                    <a:pt x="675075" y="1286233"/>
                    <a:pt x="647357" y="1313951"/>
                    <a:pt x="613164" y="1313951"/>
                  </a:cubicBezTo>
                  <a:lnTo>
                    <a:pt x="61911" y="1313951"/>
                  </a:lnTo>
                  <a:cubicBezTo>
                    <a:pt x="27718" y="1313951"/>
                    <a:pt x="0" y="1286233"/>
                    <a:pt x="0" y="1252040"/>
                  </a:cubicBezTo>
                  <a:close/>
                </a:path>
              </a:pathLst>
            </a:custGeom>
            <a:solidFill>
              <a:srgbClr val="3366FF">
                <a:alpha val="20000"/>
              </a:srgb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22C25983-6180-481E-B056-4A298CD63A34}"/>
              </a:ext>
            </a:extLst>
          </p:cNvPr>
          <p:cNvGrpSpPr/>
          <p:nvPr/>
        </p:nvGrpSpPr>
        <p:grpSpPr>
          <a:xfrm>
            <a:off x="7237756" y="3947885"/>
            <a:ext cx="525371" cy="2248804"/>
            <a:chOff x="13522442" y="-1052713"/>
            <a:chExt cx="593152" cy="2538933"/>
          </a:xfrm>
        </p:grpSpPr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93CBA6C1-362A-4E4A-BD55-D62DC5452B0B}"/>
                </a:ext>
              </a:extLst>
            </p:cNvPr>
            <p:cNvGrpSpPr/>
            <p:nvPr/>
          </p:nvGrpSpPr>
          <p:grpSpPr>
            <a:xfrm>
              <a:off x="13522442" y="-1052713"/>
              <a:ext cx="290831" cy="937403"/>
              <a:chOff x="15670899" y="328745"/>
              <a:chExt cx="603297" cy="1944537"/>
            </a:xfrm>
          </p:grpSpPr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4ACAC4BA-1D45-4C16-BEF7-30DFFEE73AFA}"/>
                  </a:ext>
                </a:extLst>
              </p:cNvPr>
              <p:cNvSpPr/>
              <p:nvPr/>
            </p:nvSpPr>
            <p:spPr bwMode="auto">
              <a:xfrm>
                <a:off x="15670899" y="328745"/>
                <a:ext cx="603297" cy="1944537"/>
              </a:xfrm>
              <a:custGeom>
                <a:avLst/>
                <a:gdLst>
                  <a:gd name="connsiteX0" fmla="*/ 233922 w 467844"/>
                  <a:gd name="connsiteY0" fmla="*/ 0 h 1622744"/>
                  <a:gd name="connsiteX1" fmla="*/ 243531 w 467844"/>
                  <a:gd name="connsiteY1" fmla="*/ 7089 h 1622744"/>
                  <a:gd name="connsiteX2" fmla="*/ 467844 w 467844"/>
                  <a:gd name="connsiteY2" fmla="*/ 811372 h 1622744"/>
                  <a:gd name="connsiteX3" fmla="*/ 243531 w 467844"/>
                  <a:gd name="connsiteY3" fmla="*/ 1615655 h 1622744"/>
                  <a:gd name="connsiteX4" fmla="*/ 233922 w 467844"/>
                  <a:gd name="connsiteY4" fmla="*/ 1622744 h 1622744"/>
                  <a:gd name="connsiteX5" fmla="*/ 224313 w 467844"/>
                  <a:gd name="connsiteY5" fmla="*/ 1615655 h 1622744"/>
                  <a:gd name="connsiteX6" fmla="*/ 0 w 467844"/>
                  <a:gd name="connsiteY6" fmla="*/ 811372 h 1622744"/>
                  <a:gd name="connsiteX7" fmla="*/ 224313 w 467844"/>
                  <a:gd name="connsiteY7" fmla="*/ 7089 h 1622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7844" h="1622744">
                    <a:moveTo>
                      <a:pt x="233922" y="0"/>
                    </a:moveTo>
                    <a:lnTo>
                      <a:pt x="243531" y="7089"/>
                    </a:lnTo>
                    <a:cubicBezTo>
                      <a:pt x="375351" y="139599"/>
                      <a:pt x="467844" y="449814"/>
                      <a:pt x="467844" y="811372"/>
                    </a:cubicBezTo>
                    <a:cubicBezTo>
                      <a:pt x="467844" y="1172930"/>
                      <a:pt x="375351" y="1483145"/>
                      <a:pt x="243531" y="1615655"/>
                    </a:cubicBezTo>
                    <a:lnTo>
                      <a:pt x="233922" y="1622744"/>
                    </a:lnTo>
                    <a:lnTo>
                      <a:pt x="224313" y="1615655"/>
                    </a:lnTo>
                    <a:cubicBezTo>
                      <a:pt x="92494" y="1483145"/>
                      <a:pt x="0" y="1172930"/>
                      <a:pt x="0" y="811372"/>
                    </a:cubicBezTo>
                    <a:cubicBezTo>
                      <a:pt x="0" y="449814"/>
                      <a:pt x="92494" y="139599"/>
                      <a:pt x="224313" y="7089"/>
                    </a:cubicBezTo>
                    <a:close/>
                  </a:path>
                </a:pathLst>
              </a:custGeom>
              <a:gradFill flip="none" rotWithShape="1">
                <a:gsLst>
                  <a:gs pos="15000">
                    <a:srgbClr val="FFC000"/>
                  </a:gs>
                  <a:gs pos="100000">
                    <a:srgbClr val="FF0000"/>
                  </a:gs>
                </a:gsLst>
                <a:path path="circle">
                  <a:fillToRect l="50000" t="130000" r="50000" b="-3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97A9503B-F56A-4C4F-A060-6444E6746888}"/>
                  </a:ext>
                </a:extLst>
              </p:cNvPr>
              <p:cNvSpPr/>
              <p:nvPr/>
            </p:nvSpPr>
            <p:spPr bwMode="auto">
              <a:xfrm>
                <a:off x="15794747" y="1088740"/>
                <a:ext cx="367507" cy="1184542"/>
              </a:xfrm>
              <a:custGeom>
                <a:avLst/>
                <a:gdLst>
                  <a:gd name="connsiteX0" fmla="*/ 233922 w 467844"/>
                  <a:gd name="connsiteY0" fmla="*/ 0 h 1622744"/>
                  <a:gd name="connsiteX1" fmla="*/ 243531 w 467844"/>
                  <a:gd name="connsiteY1" fmla="*/ 7089 h 1622744"/>
                  <a:gd name="connsiteX2" fmla="*/ 467844 w 467844"/>
                  <a:gd name="connsiteY2" fmla="*/ 811372 h 1622744"/>
                  <a:gd name="connsiteX3" fmla="*/ 243531 w 467844"/>
                  <a:gd name="connsiteY3" fmla="*/ 1615655 h 1622744"/>
                  <a:gd name="connsiteX4" fmla="*/ 233922 w 467844"/>
                  <a:gd name="connsiteY4" fmla="*/ 1622744 h 1622744"/>
                  <a:gd name="connsiteX5" fmla="*/ 224313 w 467844"/>
                  <a:gd name="connsiteY5" fmla="*/ 1615655 h 1622744"/>
                  <a:gd name="connsiteX6" fmla="*/ 0 w 467844"/>
                  <a:gd name="connsiteY6" fmla="*/ 811372 h 1622744"/>
                  <a:gd name="connsiteX7" fmla="*/ 224313 w 467844"/>
                  <a:gd name="connsiteY7" fmla="*/ 7089 h 1622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7844" h="1622744">
                    <a:moveTo>
                      <a:pt x="233922" y="0"/>
                    </a:moveTo>
                    <a:lnTo>
                      <a:pt x="243531" y="7089"/>
                    </a:lnTo>
                    <a:cubicBezTo>
                      <a:pt x="375351" y="139599"/>
                      <a:pt x="467844" y="449814"/>
                      <a:pt x="467844" y="811372"/>
                    </a:cubicBezTo>
                    <a:cubicBezTo>
                      <a:pt x="467844" y="1172930"/>
                      <a:pt x="375351" y="1483145"/>
                      <a:pt x="243531" y="1615655"/>
                    </a:cubicBezTo>
                    <a:lnTo>
                      <a:pt x="233922" y="1622744"/>
                    </a:lnTo>
                    <a:lnTo>
                      <a:pt x="224313" y="1615655"/>
                    </a:lnTo>
                    <a:cubicBezTo>
                      <a:pt x="92494" y="1483145"/>
                      <a:pt x="0" y="1172930"/>
                      <a:pt x="0" y="811372"/>
                    </a:cubicBezTo>
                    <a:cubicBezTo>
                      <a:pt x="0" y="449814"/>
                      <a:pt x="92494" y="139599"/>
                      <a:pt x="224313" y="7089"/>
                    </a:cubicBezTo>
                    <a:close/>
                  </a:path>
                </a:pathLst>
              </a:custGeom>
              <a:gradFill flip="none" rotWithShape="1">
                <a:gsLst>
                  <a:gs pos="15000">
                    <a:srgbClr val="FFFF00"/>
                  </a:gs>
                  <a:gs pos="100000">
                    <a:srgbClr val="FFC000"/>
                  </a:gs>
                </a:gsLst>
                <a:path path="circle">
                  <a:fillToRect l="50000" t="130000" r="50000" b="-3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F43E4776-E771-4C4B-AF07-D5851350C06A}"/>
                </a:ext>
              </a:extLst>
            </p:cNvPr>
            <p:cNvGrpSpPr/>
            <p:nvPr/>
          </p:nvGrpSpPr>
          <p:grpSpPr>
            <a:xfrm>
              <a:off x="13579371" y="-226667"/>
              <a:ext cx="536223" cy="1712887"/>
              <a:chOff x="12453548" y="-16067"/>
              <a:chExt cx="675075" cy="2156430"/>
            </a:xfrm>
          </p:grpSpPr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2C7D9762-ECCC-47BB-9FF7-B9148C1F0CCA}"/>
                  </a:ext>
                </a:extLst>
              </p:cNvPr>
              <p:cNvSpPr/>
              <p:nvPr/>
            </p:nvSpPr>
            <p:spPr bwMode="auto">
              <a:xfrm rot="16200000">
                <a:off x="12864552" y="89664"/>
                <a:ext cx="139755" cy="381939"/>
              </a:xfrm>
              <a:custGeom>
                <a:avLst/>
                <a:gdLst>
                  <a:gd name="connsiteX0" fmla="*/ 146080 w 146080"/>
                  <a:gd name="connsiteY0" fmla="*/ 191444 h 399224"/>
                  <a:gd name="connsiteX1" fmla="*/ 146080 w 146080"/>
                  <a:gd name="connsiteY1" fmla="*/ 376364 h 399224"/>
                  <a:gd name="connsiteX2" fmla="*/ 123220 w 146080"/>
                  <a:gd name="connsiteY2" fmla="*/ 399224 h 399224"/>
                  <a:gd name="connsiteX3" fmla="*/ 123221 w 146080"/>
                  <a:gd name="connsiteY3" fmla="*/ 399223 h 399224"/>
                  <a:gd name="connsiteX4" fmla="*/ 100361 w 146080"/>
                  <a:gd name="connsiteY4" fmla="*/ 376363 h 399224"/>
                  <a:gd name="connsiteX5" fmla="*/ 100361 w 146080"/>
                  <a:gd name="connsiteY5" fmla="*/ 202812 h 399224"/>
                  <a:gd name="connsiteX6" fmla="*/ 3066 w 146080"/>
                  <a:gd name="connsiteY6" fmla="*/ 34292 h 399224"/>
                  <a:gd name="connsiteX7" fmla="*/ 11433 w 146080"/>
                  <a:gd name="connsiteY7" fmla="*/ 3064 h 399224"/>
                  <a:gd name="connsiteX8" fmla="*/ 11433 w 146080"/>
                  <a:gd name="connsiteY8" fmla="*/ 3066 h 399224"/>
                  <a:gd name="connsiteX9" fmla="*/ 42660 w 146080"/>
                  <a:gd name="connsiteY9" fmla="*/ 11433 h 399224"/>
                  <a:gd name="connsiteX10" fmla="*/ 144955 w 146080"/>
                  <a:gd name="connsiteY10" fmla="*/ 188613 h 399224"/>
                  <a:gd name="connsiteX11" fmla="*/ 140053 w 146080"/>
                  <a:gd name="connsiteY11" fmla="*/ 191444 h 399224"/>
                  <a:gd name="connsiteX0" fmla="*/ 146080 w 146080"/>
                  <a:gd name="connsiteY0" fmla="*/ 191444 h 399224"/>
                  <a:gd name="connsiteX1" fmla="*/ 146080 w 146080"/>
                  <a:gd name="connsiteY1" fmla="*/ 376364 h 399224"/>
                  <a:gd name="connsiteX2" fmla="*/ 123220 w 146080"/>
                  <a:gd name="connsiteY2" fmla="*/ 399224 h 399224"/>
                  <a:gd name="connsiteX3" fmla="*/ 123221 w 146080"/>
                  <a:gd name="connsiteY3" fmla="*/ 399223 h 399224"/>
                  <a:gd name="connsiteX4" fmla="*/ 100361 w 146080"/>
                  <a:gd name="connsiteY4" fmla="*/ 376363 h 399224"/>
                  <a:gd name="connsiteX5" fmla="*/ 100361 w 146080"/>
                  <a:gd name="connsiteY5" fmla="*/ 202812 h 399224"/>
                  <a:gd name="connsiteX6" fmla="*/ 3066 w 146080"/>
                  <a:gd name="connsiteY6" fmla="*/ 34292 h 399224"/>
                  <a:gd name="connsiteX7" fmla="*/ 11433 w 146080"/>
                  <a:gd name="connsiteY7" fmla="*/ 3064 h 399224"/>
                  <a:gd name="connsiteX8" fmla="*/ 11433 w 146080"/>
                  <a:gd name="connsiteY8" fmla="*/ 3066 h 399224"/>
                  <a:gd name="connsiteX9" fmla="*/ 42660 w 146080"/>
                  <a:gd name="connsiteY9" fmla="*/ 11433 h 399224"/>
                  <a:gd name="connsiteX10" fmla="*/ 144955 w 146080"/>
                  <a:gd name="connsiteY10" fmla="*/ 188613 h 399224"/>
                  <a:gd name="connsiteX11" fmla="*/ 146080 w 146080"/>
                  <a:gd name="connsiteY11" fmla="*/ 191444 h 399224"/>
                  <a:gd name="connsiteX0" fmla="*/ 146080 w 146080"/>
                  <a:gd name="connsiteY0" fmla="*/ 191444 h 399224"/>
                  <a:gd name="connsiteX1" fmla="*/ 146080 w 146080"/>
                  <a:gd name="connsiteY1" fmla="*/ 376364 h 399224"/>
                  <a:gd name="connsiteX2" fmla="*/ 123220 w 146080"/>
                  <a:gd name="connsiteY2" fmla="*/ 399224 h 399224"/>
                  <a:gd name="connsiteX3" fmla="*/ 123221 w 146080"/>
                  <a:gd name="connsiteY3" fmla="*/ 399223 h 399224"/>
                  <a:gd name="connsiteX4" fmla="*/ 100361 w 146080"/>
                  <a:gd name="connsiteY4" fmla="*/ 376363 h 399224"/>
                  <a:gd name="connsiteX5" fmla="*/ 100361 w 146080"/>
                  <a:gd name="connsiteY5" fmla="*/ 202812 h 399224"/>
                  <a:gd name="connsiteX6" fmla="*/ 3066 w 146080"/>
                  <a:gd name="connsiteY6" fmla="*/ 34292 h 399224"/>
                  <a:gd name="connsiteX7" fmla="*/ 11433 w 146080"/>
                  <a:gd name="connsiteY7" fmla="*/ 3064 h 399224"/>
                  <a:gd name="connsiteX8" fmla="*/ 11433 w 146080"/>
                  <a:gd name="connsiteY8" fmla="*/ 3066 h 399224"/>
                  <a:gd name="connsiteX9" fmla="*/ 42660 w 146080"/>
                  <a:gd name="connsiteY9" fmla="*/ 11433 h 399224"/>
                  <a:gd name="connsiteX10" fmla="*/ 146080 w 146080"/>
                  <a:gd name="connsiteY10" fmla="*/ 191444 h 399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6080" h="399224">
                    <a:moveTo>
                      <a:pt x="146080" y="191444"/>
                    </a:moveTo>
                    <a:lnTo>
                      <a:pt x="146080" y="376364"/>
                    </a:lnTo>
                    <a:cubicBezTo>
                      <a:pt x="146080" y="388989"/>
                      <a:pt x="135845" y="399224"/>
                      <a:pt x="123220" y="399224"/>
                    </a:cubicBezTo>
                    <a:lnTo>
                      <a:pt x="123221" y="399223"/>
                    </a:lnTo>
                    <a:cubicBezTo>
                      <a:pt x="110596" y="399223"/>
                      <a:pt x="100361" y="388988"/>
                      <a:pt x="100361" y="376363"/>
                    </a:cubicBezTo>
                    <a:lnTo>
                      <a:pt x="100361" y="202812"/>
                    </a:lnTo>
                    <a:lnTo>
                      <a:pt x="3066" y="34292"/>
                    </a:lnTo>
                    <a:cubicBezTo>
                      <a:pt x="-3246" y="23358"/>
                      <a:pt x="500" y="9377"/>
                      <a:pt x="11433" y="3064"/>
                    </a:cubicBezTo>
                    <a:lnTo>
                      <a:pt x="11433" y="3066"/>
                    </a:lnTo>
                    <a:cubicBezTo>
                      <a:pt x="22367" y="-3247"/>
                      <a:pt x="36348" y="500"/>
                      <a:pt x="42660" y="11433"/>
                    </a:cubicBezTo>
                    <a:lnTo>
                      <a:pt x="146080" y="191444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星: 24 pt 158">
                <a:extLst>
                  <a:ext uri="{FF2B5EF4-FFF2-40B4-BE49-F238E27FC236}">
                    <a16:creationId xmlns:a16="http://schemas.microsoft.com/office/drawing/2014/main" id="{65A0F9A4-D5B6-4674-99F5-64713926C41F}"/>
                  </a:ext>
                </a:extLst>
              </p:cNvPr>
              <p:cNvSpPr/>
              <p:nvPr/>
            </p:nvSpPr>
            <p:spPr bwMode="auto">
              <a:xfrm>
                <a:off x="12634004" y="-16067"/>
                <a:ext cx="266217" cy="266217"/>
              </a:xfrm>
              <a:prstGeom prst="star24">
                <a:avLst>
                  <a:gd name="adj" fmla="val 46571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四角形: 上の 2 つの角を丸める 159">
                <a:extLst>
                  <a:ext uri="{FF2B5EF4-FFF2-40B4-BE49-F238E27FC236}">
                    <a16:creationId xmlns:a16="http://schemas.microsoft.com/office/drawing/2014/main" id="{33B69563-2B6D-4E54-86DB-3FA64F965219}"/>
                  </a:ext>
                </a:extLst>
              </p:cNvPr>
              <p:cNvSpPr/>
              <p:nvPr/>
            </p:nvSpPr>
            <p:spPr bwMode="auto">
              <a:xfrm rot="16200000">
                <a:off x="12464501" y="59181"/>
                <a:ext cx="360040" cy="381940"/>
              </a:xfrm>
              <a:prstGeom prst="round2SameRect">
                <a:avLst>
                  <a:gd name="adj1" fmla="val 0"/>
                  <a:gd name="adj2" fmla="val 16226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正方形/長方形 160">
                <a:extLst>
                  <a:ext uri="{FF2B5EF4-FFF2-40B4-BE49-F238E27FC236}">
                    <a16:creationId xmlns:a16="http://schemas.microsoft.com/office/drawing/2014/main" id="{518FFB63-BA4A-402E-81EF-F5F2143E0575}"/>
                  </a:ext>
                </a:extLst>
              </p:cNvPr>
              <p:cNvSpPr/>
              <p:nvPr/>
            </p:nvSpPr>
            <p:spPr bwMode="auto">
              <a:xfrm>
                <a:off x="12453548" y="340162"/>
                <a:ext cx="675075" cy="90267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69662051-644C-4930-B1CF-EEF8CD5FCF42}"/>
                  </a:ext>
                </a:extLst>
              </p:cNvPr>
              <p:cNvSpPr/>
              <p:nvPr/>
            </p:nvSpPr>
            <p:spPr bwMode="auto">
              <a:xfrm rot="5400000">
                <a:off x="12589197" y="410753"/>
                <a:ext cx="128210" cy="168722"/>
              </a:xfrm>
              <a:custGeom>
                <a:avLst/>
                <a:gdLst>
                  <a:gd name="connsiteX0" fmla="*/ 0 w 142875"/>
                  <a:gd name="connsiteY0" fmla="*/ 0 h 223121"/>
                  <a:gd name="connsiteX1" fmla="*/ 90010 w 142875"/>
                  <a:gd name="connsiteY1" fmla="*/ 0 h 223121"/>
                  <a:gd name="connsiteX2" fmla="*/ 142875 w 142875"/>
                  <a:gd name="connsiteY2" fmla="*/ 65522 h 223121"/>
                  <a:gd name="connsiteX3" fmla="*/ 142875 w 142875"/>
                  <a:gd name="connsiteY3" fmla="*/ 157599 h 223121"/>
                  <a:gd name="connsiteX4" fmla="*/ 90010 w 142875"/>
                  <a:gd name="connsiteY4" fmla="*/ 223121 h 223121"/>
                  <a:gd name="connsiteX5" fmla="*/ 0 w 142875"/>
                  <a:gd name="connsiteY5" fmla="*/ 223121 h 223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875" h="223121">
                    <a:moveTo>
                      <a:pt x="0" y="0"/>
                    </a:moveTo>
                    <a:lnTo>
                      <a:pt x="90010" y="0"/>
                    </a:lnTo>
                    <a:lnTo>
                      <a:pt x="142875" y="65522"/>
                    </a:lnTo>
                    <a:lnTo>
                      <a:pt x="142875" y="157599"/>
                    </a:lnTo>
                    <a:lnTo>
                      <a:pt x="90010" y="223121"/>
                    </a:lnTo>
                    <a:lnTo>
                      <a:pt x="0" y="22312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4A4E1194-F470-4511-BE43-09FBBC3FDEEB}"/>
                  </a:ext>
                </a:extLst>
              </p:cNvPr>
              <p:cNvSpPr/>
              <p:nvPr/>
            </p:nvSpPr>
            <p:spPr bwMode="auto">
              <a:xfrm flipH="1">
                <a:off x="12621921" y="559219"/>
                <a:ext cx="68904" cy="1555659"/>
              </a:xfrm>
              <a:custGeom>
                <a:avLst/>
                <a:gdLst>
                  <a:gd name="connsiteX0" fmla="*/ 68904 w 68904"/>
                  <a:gd name="connsiteY0" fmla="*/ 0 h 1555659"/>
                  <a:gd name="connsiteX1" fmla="*/ 0 w 68904"/>
                  <a:gd name="connsiteY1" fmla="*/ 0 h 1555659"/>
                  <a:gd name="connsiteX2" fmla="*/ 0 w 68904"/>
                  <a:gd name="connsiteY2" fmla="*/ 1515877 h 1555659"/>
                  <a:gd name="connsiteX3" fmla="*/ 68904 w 68904"/>
                  <a:gd name="connsiteY3" fmla="*/ 1555659 h 1555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04" h="1555659">
                    <a:moveTo>
                      <a:pt x="68904" y="0"/>
                    </a:moveTo>
                    <a:lnTo>
                      <a:pt x="0" y="0"/>
                    </a:lnTo>
                    <a:lnTo>
                      <a:pt x="0" y="1515877"/>
                    </a:lnTo>
                    <a:lnTo>
                      <a:pt x="68904" y="155565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四角形: 上の 2 つの角を丸める 163">
                <a:extLst>
                  <a:ext uri="{FF2B5EF4-FFF2-40B4-BE49-F238E27FC236}">
                    <a16:creationId xmlns:a16="http://schemas.microsoft.com/office/drawing/2014/main" id="{99A9068A-32A9-4CFF-96C1-5FE0D347D243}"/>
                  </a:ext>
                </a:extLst>
              </p:cNvPr>
              <p:cNvSpPr/>
              <p:nvPr/>
            </p:nvSpPr>
            <p:spPr bwMode="auto">
              <a:xfrm>
                <a:off x="12453548" y="430172"/>
                <a:ext cx="675075" cy="1710191"/>
              </a:xfrm>
              <a:prstGeom prst="round2SameRect">
                <a:avLst>
                  <a:gd name="adj1" fmla="val 0"/>
                  <a:gd name="adj2" fmla="val 9171"/>
                </a:avLst>
              </a:prstGeom>
              <a:solidFill>
                <a:srgbClr val="3366FF">
                  <a:alpha val="20000"/>
                </a:srgb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79607092-EDDF-4EDF-9484-9788ECA1B0B7}"/>
                  </a:ext>
                </a:extLst>
              </p:cNvPr>
              <p:cNvSpPr/>
              <p:nvPr/>
            </p:nvSpPr>
            <p:spPr bwMode="auto">
              <a:xfrm>
                <a:off x="12453548" y="824500"/>
                <a:ext cx="675075" cy="1313951"/>
              </a:xfrm>
              <a:custGeom>
                <a:avLst/>
                <a:gdLst>
                  <a:gd name="connsiteX0" fmla="*/ 0 w 675075"/>
                  <a:gd name="connsiteY0" fmla="*/ 0 h 1313951"/>
                  <a:gd name="connsiteX1" fmla="*/ 675075 w 675075"/>
                  <a:gd name="connsiteY1" fmla="*/ 0 h 1313951"/>
                  <a:gd name="connsiteX2" fmla="*/ 675075 w 675075"/>
                  <a:gd name="connsiteY2" fmla="*/ 1252040 h 1313951"/>
                  <a:gd name="connsiteX3" fmla="*/ 613164 w 675075"/>
                  <a:gd name="connsiteY3" fmla="*/ 1313951 h 1313951"/>
                  <a:gd name="connsiteX4" fmla="*/ 61911 w 675075"/>
                  <a:gd name="connsiteY4" fmla="*/ 1313951 h 1313951"/>
                  <a:gd name="connsiteX5" fmla="*/ 0 w 675075"/>
                  <a:gd name="connsiteY5" fmla="*/ 1252040 h 1313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5075" h="1313951">
                    <a:moveTo>
                      <a:pt x="0" y="0"/>
                    </a:moveTo>
                    <a:lnTo>
                      <a:pt x="675075" y="0"/>
                    </a:lnTo>
                    <a:lnTo>
                      <a:pt x="675075" y="1252040"/>
                    </a:lnTo>
                    <a:cubicBezTo>
                      <a:pt x="675075" y="1286233"/>
                      <a:pt x="647357" y="1313951"/>
                      <a:pt x="613164" y="1313951"/>
                    </a:cubicBezTo>
                    <a:lnTo>
                      <a:pt x="61911" y="1313951"/>
                    </a:lnTo>
                    <a:cubicBezTo>
                      <a:pt x="27718" y="1313951"/>
                      <a:pt x="0" y="1286233"/>
                      <a:pt x="0" y="1252040"/>
                    </a:cubicBezTo>
                    <a:close/>
                  </a:path>
                </a:pathLst>
              </a:custGeom>
              <a:solidFill>
                <a:srgbClr val="3366FF">
                  <a:alpha val="20000"/>
                </a:srgb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838F2DB1-B612-450E-BBB3-78959155897A}"/>
              </a:ext>
            </a:extLst>
          </p:cNvPr>
          <p:cNvGrpSpPr/>
          <p:nvPr/>
        </p:nvGrpSpPr>
        <p:grpSpPr>
          <a:xfrm>
            <a:off x="8129296" y="3947885"/>
            <a:ext cx="525584" cy="2248804"/>
            <a:chOff x="8129296" y="3947885"/>
            <a:chExt cx="525584" cy="2248804"/>
          </a:xfrm>
        </p:grpSpPr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AFCBD291-D242-412E-A972-0560CBB26672}"/>
                </a:ext>
              </a:extLst>
            </p:cNvPr>
            <p:cNvGrpSpPr/>
            <p:nvPr/>
          </p:nvGrpSpPr>
          <p:grpSpPr>
            <a:xfrm>
              <a:off x="8129296" y="3947885"/>
              <a:ext cx="257597" cy="830284"/>
              <a:chOff x="15670899" y="328745"/>
              <a:chExt cx="603297" cy="1944537"/>
            </a:xfrm>
          </p:grpSpPr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313107C9-BFDA-4968-9154-C18C068E8E64}"/>
                  </a:ext>
                </a:extLst>
              </p:cNvPr>
              <p:cNvSpPr/>
              <p:nvPr/>
            </p:nvSpPr>
            <p:spPr bwMode="auto">
              <a:xfrm>
                <a:off x="15670899" y="328745"/>
                <a:ext cx="603297" cy="1944537"/>
              </a:xfrm>
              <a:custGeom>
                <a:avLst/>
                <a:gdLst>
                  <a:gd name="connsiteX0" fmla="*/ 233922 w 467844"/>
                  <a:gd name="connsiteY0" fmla="*/ 0 h 1622744"/>
                  <a:gd name="connsiteX1" fmla="*/ 243531 w 467844"/>
                  <a:gd name="connsiteY1" fmla="*/ 7089 h 1622744"/>
                  <a:gd name="connsiteX2" fmla="*/ 467844 w 467844"/>
                  <a:gd name="connsiteY2" fmla="*/ 811372 h 1622744"/>
                  <a:gd name="connsiteX3" fmla="*/ 243531 w 467844"/>
                  <a:gd name="connsiteY3" fmla="*/ 1615655 h 1622744"/>
                  <a:gd name="connsiteX4" fmla="*/ 233922 w 467844"/>
                  <a:gd name="connsiteY4" fmla="*/ 1622744 h 1622744"/>
                  <a:gd name="connsiteX5" fmla="*/ 224313 w 467844"/>
                  <a:gd name="connsiteY5" fmla="*/ 1615655 h 1622744"/>
                  <a:gd name="connsiteX6" fmla="*/ 0 w 467844"/>
                  <a:gd name="connsiteY6" fmla="*/ 811372 h 1622744"/>
                  <a:gd name="connsiteX7" fmla="*/ 224313 w 467844"/>
                  <a:gd name="connsiteY7" fmla="*/ 7089 h 1622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7844" h="1622744">
                    <a:moveTo>
                      <a:pt x="233922" y="0"/>
                    </a:moveTo>
                    <a:lnTo>
                      <a:pt x="243531" y="7089"/>
                    </a:lnTo>
                    <a:cubicBezTo>
                      <a:pt x="375351" y="139599"/>
                      <a:pt x="467844" y="449814"/>
                      <a:pt x="467844" y="811372"/>
                    </a:cubicBezTo>
                    <a:cubicBezTo>
                      <a:pt x="467844" y="1172930"/>
                      <a:pt x="375351" y="1483145"/>
                      <a:pt x="243531" y="1615655"/>
                    </a:cubicBezTo>
                    <a:lnTo>
                      <a:pt x="233922" y="1622744"/>
                    </a:lnTo>
                    <a:lnTo>
                      <a:pt x="224313" y="1615655"/>
                    </a:lnTo>
                    <a:cubicBezTo>
                      <a:pt x="92494" y="1483145"/>
                      <a:pt x="0" y="1172930"/>
                      <a:pt x="0" y="811372"/>
                    </a:cubicBezTo>
                    <a:cubicBezTo>
                      <a:pt x="0" y="449814"/>
                      <a:pt x="92494" y="139599"/>
                      <a:pt x="224313" y="7089"/>
                    </a:cubicBezTo>
                    <a:close/>
                  </a:path>
                </a:pathLst>
              </a:custGeom>
              <a:gradFill flip="none" rotWithShape="1">
                <a:gsLst>
                  <a:gs pos="15000">
                    <a:srgbClr val="FFC000"/>
                  </a:gs>
                  <a:gs pos="100000">
                    <a:srgbClr val="FF0000"/>
                  </a:gs>
                </a:gsLst>
                <a:path path="circle">
                  <a:fillToRect l="50000" t="130000" r="50000" b="-3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905DA456-30F3-4C3D-ADBC-FA7689BD5BBC}"/>
                  </a:ext>
                </a:extLst>
              </p:cNvPr>
              <p:cNvSpPr/>
              <p:nvPr/>
            </p:nvSpPr>
            <p:spPr bwMode="auto">
              <a:xfrm>
                <a:off x="15794747" y="1088740"/>
                <a:ext cx="367507" cy="1184542"/>
              </a:xfrm>
              <a:custGeom>
                <a:avLst/>
                <a:gdLst>
                  <a:gd name="connsiteX0" fmla="*/ 233922 w 467844"/>
                  <a:gd name="connsiteY0" fmla="*/ 0 h 1622744"/>
                  <a:gd name="connsiteX1" fmla="*/ 243531 w 467844"/>
                  <a:gd name="connsiteY1" fmla="*/ 7089 h 1622744"/>
                  <a:gd name="connsiteX2" fmla="*/ 467844 w 467844"/>
                  <a:gd name="connsiteY2" fmla="*/ 811372 h 1622744"/>
                  <a:gd name="connsiteX3" fmla="*/ 243531 w 467844"/>
                  <a:gd name="connsiteY3" fmla="*/ 1615655 h 1622744"/>
                  <a:gd name="connsiteX4" fmla="*/ 233922 w 467844"/>
                  <a:gd name="connsiteY4" fmla="*/ 1622744 h 1622744"/>
                  <a:gd name="connsiteX5" fmla="*/ 224313 w 467844"/>
                  <a:gd name="connsiteY5" fmla="*/ 1615655 h 1622744"/>
                  <a:gd name="connsiteX6" fmla="*/ 0 w 467844"/>
                  <a:gd name="connsiteY6" fmla="*/ 811372 h 1622744"/>
                  <a:gd name="connsiteX7" fmla="*/ 224313 w 467844"/>
                  <a:gd name="connsiteY7" fmla="*/ 7089 h 1622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7844" h="1622744">
                    <a:moveTo>
                      <a:pt x="233922" y="0"/>
                    </a:moveTo>
                    <a:lnTo>
                      <a:pt x="243531" y="7089"/>
                    </a:lnTo>
                    <a:cubicBezTo>
                      <a:pt x="375351" y="139599"/>
                      <a:pt x="467844" y="449814"/>
                      <a:pt x="467844" y="811372"/>
                    </a:cubicBezTo>
                    <a:cubicBezTo>
                      <a:pt x="467844" y="1172930"/>
                      <a:pt x="375351" y="1483145"/>
                      <a:pt x="243531" y="1615655"/>
                    </a:cubicBezTo>
                    <a:lnTo>
                      <a:pt x="233922" y="1622744"/>
                    </a:lnTo>
                    <a:lnTo>
                      <a:pt x="224313" y="1615655"/>
                    </a:lnTo>
                    <a:cubicBezTo>
                      <a:pt x="92494" y="1483145"/>
                      <a:pt x="0" y="1172930"/>
                      <a:pt x="0" y="811372"/>
                    </a:cubicBezTo>
                    <a:cubicBezTo>
                      <a:pt x="0" y="449814"/>
                      <a:pt x="92494" y="139599"/>
                      <a:pt x="224313" y="7089"/>
                    </a:cubicBezTo>
                    <a:close/>
                  </a:path>
                </a:pathLst>
              </a:custGeom>
              <a:gradFill flip="none" rotWithShape="1">
                <a:gsLst>
                  <a:gs pos="15000">
                    <a:srgbClr val="FFFF00"/>
                  </a:gs>
                  <a:gs pos="100000">
                    <a:srgbClr val="FFC000"/>
                  </a:gs>
                </a:gsLst>
                <a:path path="circle">
                  <a:fillToRect l="50000" t="130000" r="50000" b="-3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69" name="グループ化 168">
              <a:extLst>
                <a:ext uri="{FF2B5EF4-FFF2-40B4-BE49-F238E27FC236}">
                  <a16:creationId xmlns:a16="http://schemas.microsoft.com/office/drawing/2014/main" id="{E6A44A4C-2119-44AA-A6FD-87B395534E51}"/>
                </a:ext>
              </a:extLst>
            </p:cNvPr>
            <p:cNvGrpSpPr/>
            <p:nvPr/>
          </p:nvGrpSpPr>
          <p:grpSpPr>
            <a:xfrm>
              <a:off x="8179932" y="4679537"/>
              <a:ext cx="474948" cy="1517152"/>
              <a:chOff x="13447079" y="-16067"/>
              <a:chExt cx="675075" cy="2156430"/>
            </a:xfrm>
          </p:grpSpPr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F786ED11-51EC-4953-8E64-2F5121B1D35F}"/>
                  </a:ext>
                </a:extLst>
              </p:cNvPr>
              <p:cNvSpPr/>
              <p:nvPr/>
            </p:nvSpPr>
            <p:spPr bwMode="auto">
              <a:xfrm rot="16200000">
                <a:off x="13858083" y="89664"/>
                <a:ext cx="139755" cy="381939"/>
              </a:xfrm>
              <a:custGeom>
                <a:avLst/>
                <a:gdLst>
                  <a:gd name="connsiteX0" fmla="*/ 146080 w 146080"/>
                  <a:gd name="connsiteY0" fmla="*/ 191444 h 399224"/>
                  <a:gd name="connsiteX1" fmla="*/ 146080 w 146080"/>
                  <a:gd name="connsiteY1" fmla="*/ 376364 h 399224"/>
                  <a:gd name="connsiteX2" fmla="*/ 123220 w 146080"/>
                  <a:gd name="connsiteY2" fmla="*/ 399224 h 399224"/>
                  <a:gd name="connsiteX3" fmla="*/ 123221 w 146080"/>
                  <a:gd name="connsiteY3" fmla="*/ 399223 h 399224"/>
                  <a:gd name="connsiteX4" fmla="*/ 100361 w 146080"/>
                  <a:gd name="connsiteY4" fmla="*/ 376363 h 399224"/>
                  <a:gd name="connsiteX5" fmla="*/ 100361 w 146080"/>
                  <a:gd name="connsiteY5" fmla="*/ 202812 h 399224"/>
                  <a:gd name="connsiteX6" fmla="*/ 3066 w 146080"/>
                  <a:gd name="connsiteY6" fmla="*/ 34292 h 399224"/>
                  <a:gd name="connsiteX7" fmla="*/ 11433 w 146080"/>
                  <a:gd name="connsiteY7" fmla="*/ 3064 h 399224"/>
                  <a:gd name="connsiteX8" fmla="*/ 11433 w 146080"/>
                  <a:gd name="connsiteY8" fmla="*/ 3066 h 399224"/>
                  <a:gd name="connsiteX9" fmla="*/ 42660 w 146080"/>
                  <a:gd name="connsiteY9" fmla="*/ 11433 h 399224"/>
                  <a:gd name="connsiteX10" fmla="*/ 144955 w 146080"/>
                  <a:gd name="connsiteY10" fmla="*/ 188613 h 399224"/>
                  <a:gd name="connsiteX11" fmla="*/ 140053 w 146080"/>
                  <a:gd name="connsiteY11" fmla="*/ 191444 h 399224"/>
                  <a:gd name="connsiteX0" fmla="*/ 146080 w 146080"/>
                  <a:gd name="connsiteY0" fmla="*/ 191444 h 399224"/>
                  <a:gd name="connsiteX1" fmla="*/ 146080 w 146080"/>
                  <a:gd name="connsiteY1" fmla="*/ 376364 h 399224"/>
                  <a:gd name="connsiteX2" fmla="*/ 123220 w 146080"/>
                  <a:gd name="connsiteY2" fmla="*/ 399224 h 399224"/>
                  <a:gd name="connsiteX3" fmla="*/ 123221 w 146080"/>
                  <a:gd name="connsiteY3" fmla="*/ 399223 h 399224"/>
                  <a:gd name="connsiteX4" fmla="*/ 100361 w 146080"/>
                  <a:gd name="connsiteY4" fmla="*/ 376363 h 399224"/>
                  <a:gd name="connsiteX5" fmla="*/ 100361 w 146080"/>
                  <a:gd name="connsiteY5" fmla="*/ 202812 h 399224"/>
                  <a:gd name="connsiteX6" fmla="*/ 3066 w 146080"/>
                  <a:gd name="connsiteY6" fmla="*/ 34292 h 399224"/>
                  <a:gd name="connsiteX7" fmla="*/ 11433 w 146080"/>
                  <a:gd name="connsiteY7" fmla="*/ 3064 h 399224"/>
                  <a:gd name="connsiteX8" fmla="*/ 11433 w 146080"/>
                  <a:gd name="connsiteY8" fmla="*/ 3066 h 399224"/>
                  <a:gd name="connsiteX9" fmla="*/ 42660 w 146080"/>
                  <a:gd name="connsiteY9" fmla="*/ 11433 h 399224"/>
                  <a:gd name="connsiteX10" fmla="*/ 144955 w 146080"/>
                  <a:gd name="connsiteY10" fmla="*/ 188613 h 399224"/>
                  <a:gd name="connsiteX11" fmla="*/ 146080 w 146080"/>
                  <a:gd name="connsiteY11" fmla="*/ 191444 h 399224"/>
                  <a:gd name="connsiteX0" fmla="*/ 146080 w 146080"/>
                  <a:gd name="connsiteY0" fmla="*/ 191444 h 399224"/>
                  <a:gd name="connsiteX1" fmla="*/ 146080 w 146080"/>
                  <a:gd name="connsiteY1" fmla="*/ 376364 h 399224"/>
                  <a:gd name="connsiteX2" fmla="*/ 123220 w 146080"/>
                  <a:gd name="connsiteY2" fmla="*/ 399224 h 399224"/>
                  <a:gd name="connsiteX3" fmla="*/ 123221 w 146080"/>
                  <a:gd name="connsiteY3" fmla="*/ 399223 h 399224"/>
                  <a:gd name="connsiteX4" fmla="*/ 100361 w 146080"/>
                  <a:gd name="connsiteY4" fmla="*/ 376363 h 399224"/>
                  <a:gd name="connsiteX5" fmla="*/ 100361 w 146080"/>
                  <a:gd name="connsiteY5" fmla="*/ 202812 h 399224"/>
                  <a:gd name="connsiteX6" fmla="*/ 3066 w 146080"/>
                  <a:gd name="connsiteY6" fmla="*/ 34292 h 399224"/>
                  <a:gd name="connsiteX7" fmla="*/ 11433 w 146080"/>
                  <a:gd name="connsiteY7" fmla="*/ 3064 h 399224"/>
                  <a:gd name="connsiteX8" fmla="*/ 11433 w 146080"/>
                  <a:gd name="connsiteY8" fmla="*/ 3066 h 399224"/>
                  <a:gd name="connsiteX9" fmla="*/ 42660 w 146080"/>
                  <a:gd name="connsiteY9" fmla="*/ 11433 h 399224"/>
                  <a:gd name="connsiteX10" fmla="*/ 146080 w 146080"/>
                  <a:gd name="connsiteY10" fmla="*/ 191444 h 399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6080" h="399224">
                    <a:moveTo>
                      <a:pt x="146080" y="191444"/>
                    </a:moveTo>
                    <a:lnTo>
                      <a:pt x="146080" y="376364"/>
                    </a:lnTo>
                    <a:cubicBezTo>
                      <a:pt x="146080" y="388989"/>
                      <a:pt x="135845" y="399224"/>
                      <a:pt x="123220" y="399224"/>
                    </a:cubicBezTo>
                    <a:lnTo>
                      <a:pt x="123221" y="399223"/>
                    </a:lnTo>
                    <a:cubicBezTo>
                      <a:pt x="110596" y="399223"/>
                      <a:pt x="100361" y="388988"/>
                      <a:pt x="100361" y="376363"/>
                    </a:cubicBezTo>
                    <a:lnTo>
                      <a:pt x="100361" y="202812"/>
                    </a:lnTo>
                    <a:lnTo>
                      <a:pt x="3066" y="34292"/>
                    </a:lnTo>
                    <a:cubicBezTo>
                      <a:pt x="-3246" y="23358"/>
                      <a:pt x="500" y="9377"/>
                      <a:pt x="11433" y="3064"/>
                    </a:cubicBezTo>
                    <a:lnTo>
                      <a:pt x="11433" y="3066"/>
                    </a:lnTo>
                    <a:cubicBezTo>
                      <a:pt x="22367" y="-3247"/>
                      <a:pt x="36348" y="500"/>
                      <a:pt x="42660" y="11433"/>
                    </a:cubicBezTo>
                    <a:lnTo>
                      <a:pt x="146080" y="191444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星: 24 pt 173">
                <a:extLst>
                  <a:ext uri="{FF2B5EF4-FFF2-40B4-BE49-F238E27FC236}">
                    <a16:creationId xmlns:a16="http://schemas.microsoft.com/office/drawing/2014/main" id="{F3E4AB3D-AE42-4046-A470-2CCB1B4ADE85}"/>
                  </a:ext>
                </a:extLst>
              </p:cNvPr>
              <p:cNvSpPr/>
              <p:nvPr/>
            </p:nvSpPr>
            <p:spPr bwMode="auto">
              <a:xfrm>
                <a:off x="13627535" y="-16067"/>
                <a:ext cx="266217" cy="266217"/>
              </a:xfrm>
              <a:prstGeom prst="star24">
                <a:avLst>
                  <a:gd name="adj" fmla="val 46571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四角形: 上の 2 つの角を丸める 174">
                <a:extLst>
                  <a:ext uri="{FF2B5EF4-FFF2-40B4-BE49-F238E27FC236}">
                    <a16:creationId xmlns:a16="http://schemas.microsoft.com/office/drawing/2014/main" id="{EE972862-D26E-4D04-B23E-1C1F270EF064}"/>
                  </a:ext>
                </a:extLst>
              </p:cNvPr>
              <p:cNvSpPr/>
              <p:nvPr/>
            </p:nvSpPr>
            <p:spPr bwMode="auto">
              <a:xfrm rot="16200000">
                <a:off x="13458032" y="59181"/>
                <a:ext cx="360040" cy="381940"/>
              </a:xfrm>
              <a:prstGeom prst="round2SameRect">
                <a:avLst>
                  <a:gd name="adj1" fmla="val 0"/>
                  <a:gd name="adj2" fmla="val 16226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正方形/長方形 175">
                <a:extLst>
                  <a:ext uri="{FF2B5EF4-FFF2-40B4-BE49-F238E27FC236}">
                    <a16:creationId xmlns:a16="http://schemas.microsoft.com/office/drawing/2014/main" id="{8D47190D-82AD-44B5-BCAD-1458156506B3}"/>
                  </a:ext>
                </a:extLst>
              </p:cNvPr>
              <p:cNvSpPr/>
              <p:nvPr/>
            </p:nvSpPr>
            <p:spPr bwMode="auto">
              <a:xfrm>
                <a:off x="13447079" y="340162"/>
                <a:ext cx="675075" cy="90267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四角形: 上の 2 つの角を丸める 176">
                <a:extLst>
                  <a:ext uri="{FF2B5EF4-FFF2-40B4-BE49-F238E27FC236}">
                    <a16:creationId xmlns:a16="http://schemas.microsoft.com/office/drawing/2014/main" id="{7B569CCF-C1FB-4319-944F-5E5C28D77B99}"/>
                  </a:ext>
                </a:extLst>
              </p:cNvPr>
              <p:cNvSpPr/>
              <p:nvPr/>
            </p:nvSpPr>
            <p:spPr bwMode="auto">
              <a:xfrm>
                <a:off x="13447079" y="430172"/>
                <a:ext cx="675075" cy="1710191"/>
              </a:xfrm>
              <a:prstGeom prst="round2SameRect">
                <a:avLst>
                  <a:gd name="adj1" fmla="val 0"/>
                  <a:gd name="adj2" fmla="val 9171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285771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使い捨てライターのイラスト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6AA8B10-77CB-446D-8C52-F014C74B7A67}"/>
              </a:ext>
            </a:extLst>
          </p:cNvPr>
          <p:cNvGrpSpPr/>
          <p:nvPr/>
        </p:nvGrpSpPr>
        <p:grpSpPr>
          <a:xfrm>
            <a:off x="2159030" y="1188867"/>
            <a:ext cx="675078" cy="2070232"/>
            <a:chOff x="13455304" y="2553209"/>
            <a:chExt cx="675078" cy="2070232"/>
          </a:xfrm>
        </p:grpSpPr>
        <p:sp>
          <p:nvSpPr>
            <p:cNvPr id="4" name="四角形: 上の 2 つの角を丸める 3">
              <a:extLst>
                <a:ext uri="{FF2B5EF4-FFF2-40B4-BE49-F238E27FC236}">
                  <a16:creationId xmlns:a16="http://schemas.microsoft.com/office/drawing/2014/main" id="{C28081F2-DBBB-465C-AEEE-D93B2B87BD8C}"/>
                </a:ext>
              </a:extLst>
            </p:cNvPr>
            <p:cNvSpPr/>
            <p:nvPr/>
          </p:nvSpPr>
          <p:spPr bwMode="auto">
            <a:xfrm rot="16200000">
              <a:off x="13818302" y="2599933"/>
              <a:ext cx="294320" cy="286596"/>
            </a:xfrm>
            <a:prstGeom prst="round2SameRect">
              <a:avLst>
                <a:gd name="adj1" fmla="val 0"/>
                <a:gd name="adj2" fmla="val 0"/>
              </a:avLst>
            </a:prstGeom>
            <a:pattFill prst="narVert">
              <a:fgClr>
                <a:schemeClr val="bg1">
                  <a:lumMod val="50000"/>
                </a:schemeClr>
              </a:fgClr>
              <a:bgClr>
                <a:schemeClr val="tx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DBDE819E-FB76-49CF-8E1D-253BEE67FC63}"/>
                </a:ext>
              </a:extLst>
            </p:cNvPr>
            <p:cNvSpPr/>
            <p:nvPr/>
          </p:nvSpPr>
          <p:spPr bwMode="auto">
            <a:xfrm rot="16200000">
              <a:off x="13449605" y="2558911"/>
              <a:ext cx="360040" cy="348635"/>
            </a:xfrm>
            <a:prstGeom prst="round2SameRect">
              <a:avLst>
                <a:gd name="adj1" fmla="val 8197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CDDF9B9-0895-4A49-BA79-96B8C556AD2B}"/>
                </a:ext>
              </a:extLst>
            </p:cNvPr>
            <p:cNvSpPr/>
            <p:nvPr/>
          </p:nvSpPr>
          <p:spPr bwMode="auto">
            <a:xfrm>
              <a:off x="13455304" y="2823240"/>
              <a:ext cx="675075" cy="90267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四角形: 上の 2 つの角を丸める 6">
              <a:extLst>
                <a:ext uri="{FF2B5EF4-FFF2-40B4-BE49-F238E27FC236}">
                  <a16:creationId xmlns:a16="http://schemas.microsoft.com/office/drawing/2014/main" id="{AD280297-A0E9-451C-B656-ED1E3EEF12BF}"/>
                </a:ext>
              </a:extLst>
            </p:cNvPr>
            <p:cNvSpPr/>
            <p:nvPr/>
          </p:nvSpPr>
          <p:spPr bwMode="auto">
            <a:xfrm rot="16200000">
              <a:off x="13953412" y="2443390"/>
              <a:ext cx="45719" cy="308220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四角形: 上の 2 つの角を丸める 7">
              <a:extLst>
                <a:ext uri="{FF2B5EF4-FFF2-40B4-BE49-F238E27FC236}">
                  <a16:creationId xmlns:a16="http://schemas.microsoft.com/office/drawing/2014/main" id="{B7AF65AF-1EDB-42D8-9D5D-7457C8D5F74B}"/>
                </a:ext>
              </a:extLst>
            </p:cNvPr>
            <p:cNvSpPr/>
            <p:nvPr/>
          </p:nvSpPr>
          <p:spPr bwMode="auto">
            <a:xfrm>
              <a:off x="13455304" y="2913250"/>
              <a:ext cx="675075" cy="1710191"/>
            </a:xfrm>
            <a:prstGeom prst="round2SameRect">
              <a:avLst>
                <a:gd name="adj1" fmla="val 0"/>
                <a:gd name="adj2" fmla="val 9171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57C29A62-0BF4-4A7D-A5B1-7C8DE676B46F}"/>
              </a:ext>
            </a:extLst>
          </p:cNvPr>
          <p:cNvGrpSpPr/>
          <p:nvPr/>
        </p:nvGrpSpPr>
        <p:grpSpPr>
          <a:xfrm>
            <a:off x="1267250" y="1188867"/>
            <a:ext cx="675078" cy="2070232"/>
            <a:chOff x="12461773" y="2553209"/>
            <a:chExt cx="675078" cy="2070232"/>
          </a:xfrm>
        </p:grpSpPr>
        <p:sp>
          <p:nvSpPr>
            <p:cNvPr id="10" name="四角形: 上の 2 つの角を丸める 9">
              <a:extLst>
                <a:ext uri="{FF2B5EF4-FFF2-40B4-BE49-F238E27FC236}">
                  <a16:creationId xmlns:a16="http://schemas.microsoft.com/office/drawing/2014/main" id="{2ED59D01-D706-4165-81B1-E20A7D89FC55}"/>
                </a:ext>
              </a:extLst>
            </p:cNvPr>
            <p:cNvSpPr/>
            <p:nvPr/>
          </p:nvSpPr>
          <p:spPr bwMode="auto">
            <a:xfrm rot="16200000">
              <a:off x="12824771" y="2599933"/>
              <a:ext cx="294320" cy="286596"/>
            </a:xfrm>
            <a:prstGeom prst="round2SameRect">
              <a:avLst>
                <a:gd name="adj1" fmla="val 0"/>
                <a:gd name="adj2" fmla="val 0"/>
              </a:avLst>
            </a:prstGeom>
            <a:pattFill prst="narVert">
              <a:fgClr>
                <a:schemeClr val="bg1">
                  <a:lumMod val="50000"/>
                </a:schemeClr>
              </a:fgClr>
              <a:bgClr>
                <a:schemeClr val="tx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四角形: 上の 2 つの角を丸める 10">
              <a:extLst>
                <a:ext uri="{FF2B5EF4-FFF2-40B4-BE49-F238E27FC236}">
                  <a16:creationId xmlns:a16="http://schemas.microsoft.com/office/drawing/2014/main" id="{80AB6BBB-4957-4FE3-995F-B4FE5B444B1D}"/>
                </a:ext>
              </a:extLst>
            </p:cNvPr>
            <p:cNvSpPr/>
            <p:nvPr/>
          </p:nvSpPr>
          <p:spPr bwMode="auto">
            <a:xfrm rot="16200000">
              <a:off x="12456074" y="2558911"/>
              <a:ext cx="360040" cy="348635"/>
            </a:xfrm>
            <a:prstGeom prst="round2SameRect">
              <a:avLst>
                <a:gd name="adj1" fmla="val 8197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A8A348BB-D554-4C23-8EA8-12C00DA21C5E}"/>
                </a:ext>
              </a:extLst>
            </p:cNvPr>
            <p:cNvSpPr/>
            <p:nvPr/>
          </p:nvSpPr>
          <p:spPr bwMode="auto">
            <a:xfrm>
              <a:off x="12461773" y="2823240"/>
              <a:ext cx="675075" cy="90267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F7AD2487-8452-4BB0-827C-0B2E151CC38A}"/>
                </a:ext>
              </a:extLst>
            </p:cNvPr>
            <p:cNvSpPr/>
            <p:nvPr/>
          </p:nvSpPr>
          <p:spPr bwMode="auto">
            <a:xfrm rot="5400000">
              <a:off x="12597422" y="2893831"/>
              <a:ext cx="128210" cy="168722"/>
            </a:xfrm>
            <a:custGeom>
              <a:avLst/>
              <a:gdLst>
                <a:gd name="connsiteX0" fmla="*/ 0 w 142875"/>
                <a:gd name="connsiteY0" fmla="*/ 0 h 223121"/>
                <a:gd name="connsiteX1" fmla="*/ 90010 w 142875"/>
                <a:gd name="connsiteY1" fmla="*/ 0 h 223121"/>
                <a:gd name="connsiteX2" fmla="*/ 142875 w 142875"/>
                <a:gd name="connsiteY2" fmla="*/ 65522 h 223121"/>
                <a:gd name="connsiteX3" fmla="*/ 142875 w 142875"/>
                <a:gd name="connsiteY3" fmla="*/ 157599 h 223121"/>
                <a:gd name="connsiteX4" fmla="*/ 90010 w 142875"/>
                <a:gd name="connsiteY4" fmla="*/ 223121 h 223121"/>
                <a:gd name="connsiteX5" fmla="*/ 0 w 142875"/>
                <a:gd name="connsiteY5" fmla="*/ 223121 h 223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223121">
                  <a:moveTo>
                    <a:pt x="0" y="0"/>
                  </a:moveTo>
                  <a:lnTo>
                    <a:pt x="90010" y="0"/>
                  </a:lnTo>
                  <a:lnTo>
                    <a:pt x="142875" y="65522"/>
                  </a:lnTo>
                  <a:lnTo>
                    <a:pt x="142875" y="157599"/>
                  </a:lnTo>
                  <a:lnTo>
                    <a:pt x="90010" y="223121"/>
                  </a:lnTo>
                  <a:lnTo>
                    <a:pt x="0" y="22312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90B653E8-DD75-4A14-84FB-16ACD6FCAD74}"/>
                </a:ext>
              </a:extLst>
            </p:cNvPr>
            <p:cNvSpPr/>
            <p:nvPr/>
          </p:nvSpPr>
          <p:spPr bwMode="auto">
            <a:xfrm flipH="1">
              <a:off x="12630146" y="3042297"/>
              <a:ext cx="68904" cy="1555659"/>
            </a:xfrm>
            <a:custGeom>
              <a:avLst/>
              <a:gdLst>
                <a:gd name="connsiteX0" fmla="*/ 68904 w 68904"/>
                <a:gd name="connsiteY0" fmla="*/ 0 h 1555659"/>
                <a:gd name="connsiteX1" fmla="*/ 0 w 68904"/>
                <a:gd name="connsiteY1" fmla="*/ 0 h 1555659"/>
                <a:gd name="connsiteX2" fmla="*/ 0 w 68904"/>
                <a:gd name="connsiteY2" fmla="*/ 1515877 h 1555659"/>
                <a:gd name="connsiteX3" fmla="*/ 68904 w 68904"/>
                <a:gd name="connsiteY3" fmla="*/ 1555659 h 1555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904" h="1555659">
                  <a:moveTo>
                    <a:pt x="68904" y="0"/>
                  </a:moveTo>
                  <a:lnTo>
                    <a:pt x="0" y="0"/>
                  </a:lnTo>
                  <a:lnTo>
                    <a:pt x="0" y="1515877"/>
                  </a:lnTo>
                  <a:lnTo>
                    <a:pt x="68904" y="155565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四角形: 上の 2 つの角を丸める 14">
              <a:extLst>
                <a:ext uri="{FF2B5EF4-FFF2-40B4-BE49-F238E27FC236}">
                  <a16:creationId xmlns:a16="http://schemas.microsoft.com/office/drawing/2014/main" id="{2A8EC075-68B7-4D62-8F92-EF92088B01C7}"/>
                </a:ext>
              </a:extLst>
            </p:cNvPr>
            <p:cNvSpPr/>
            <p:nvPr/>
          </p:nvSpPr>
          <p:spPr bwMode="auto">
            <a:xfrm rot="16200000">
              <a:off x="12959881" y="2443390"/>
              <a:ext cx="45719" cy="308220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四角形: 上の 2 つの角を丸める 15">
              <a:extLst>
                <a:ext uri="{FF2B5EF4-FFF2-40B4-BE49-F238E27FC236}">
                  <a16:creationId xmlns:a16="http://schemas.microsoft.com/office/drawing/2014/main" id="{75856A70-CF45-47F1-9670-2F75AB474292}"/>
                </a:ext>
              </a:extLst>
            </p:cNvPr>
            <p:cNvSpPr/>
            <p:nvPr/>
          </p:nvSpPr>
          <p:spPr bwMode="auto">
            <a:xfrm>
              <a:off x="12461773" y="2913250"/>
              <a:ext cx="675075" cy="1710191"/>
            </a:xfrm>
            <a:prstGeom prst="round2SameRect">
              <a:avLst>
                <a:gd name="adj1" fmla="val 0"/>
                <a:gd name="adj2" fmla="val 9171"/>
              </a:avLst>
            </a:prstGeom>
            <a:solidFill>
              <a:srgbClr val="FF0000">
                <a:alpha val="50000"/>
              </a:srgb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F3587B15-5B62-4D38-81D8-98B6504E2B12}"/>
                </a:ext>
              </a:extLst>
            </p:cNvPr>
            <p:cNvSpPr/>
            <p:nvPr/>
          </p:nvSpPr>
          <p:spPr bwMode="auto">
            <a:xfrm>
              <a:off x="12461773" y="3307578"/>
              <a:ext cx="675075" cy="1313951"/>
            </a:xfrm>
            <a:custGeom>
              <a:avLst/>
              <a:gdLst>
                <a:gd name="connsiteX0" fmla="*/ 0 w 675075"/>
                <a:gd name="connsiteY0" fmla="*/ 0 h 1313951"/>
                <a:gd name="connsiteX1" fmla="*/ 675075 w 675075"/>
                <a:gd name="connsiteY1" fmla="*/ 0 h 1313951"/>
                <a:gd name="connsiteX2" fmla="*/ 675075 w 675075"/>
                <a:gd name="connsiteY2" fmla="*/ 1252040 h 1313951"/>
                <a:gd name="connsiteX3" fmla="*/ 613164 w 675075"/>
                <a:gd name="connsiteY3" fmla="*/ 1313951 h 1313951"/>
                <a:gd name="connsiteX4" fmla="*/ 61911 w 675075"/>
                <a:gd name="connsiteY4" fmla="*/ 1313951 h 1313951"/>
                <a:gd name="connsiteX5" fmla="*/ 0 w 675075"/>
                <a:gd name="connsiteY5" fmla="*/ 1252040 h 131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5075" h="1313951">
                  <a:moveTo>
                    <a:pt x="0" y="0"/>
                  </a:moveTo>
                  <a:lnTo>
                    <a:pt x="675075" y="0"/>
                  </a:lnTo>
                  <a:lnTo>
                    <a:pt x="675075" y="1252040"/>
                  </a:lnTo>
                  <a:cubicBezTo>
                    <a:pt x="675075" y="1286233"/>
                    <a:pt x="647357" y="1313951"/>
                    <a:pt x="613164" y="1313951"/>
                  </a:cubicBezTo>
                  <a:lnTo>
                    <a:pt x="61911" y="1313951"/>
                  </a:lnTo>
                  <a:cubicBezTo>
                    <a:pt x="27718" y="1313951"/>
                    <a:pt x="0" y="1286233"/>
                    <a:pt x="0" y="1252040"/>
                  </a:cubicBezTo>
                  <a:close/>
                </a:path>
              </a:pathLst>
            </a:custGeom>
            <a:solidFill>
              <a:srgbClr val="FF0000">
                <a:alpha val="20000"/>
              </a:srgb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AB7F105F-D5CB-4608-BF50-7633E511A6A2}"/>
              </a:ext>
            </a:extLst>
          </p:cNvPr>
          <p:cNvGrpSpPr/>
          <p:nvPr/>
        </p:nvGrpSpPr>
        <p:grpSpPr>
          <a:xfrm>
            <a:off x="2214589" y="3938986"/>
            <a:ext cx="493466" cy="2230193"/>
            <a:chOff x="14458471" y="2105519"/>
            <a:chExt cx="557130" cy="2517921"/>
          </a:xfrm>
        </p:grpSpPr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FE0F80F9-48A4-4D2C-A201-836352FA9232}"/>
                </a:ext>
              </a:extLst>
            </p:cNvPr>
            <p:cNvGrpSpPr/>
            <p:nvPr/>
          </p:nvGrpSpPr>
          <p:grpSpPr>
            <a:xfrm>
              <a:off x="14458471" y="2105519"/>
              <a:ext cx="290831" cy="937403"/>
              <a:chOff x="15670899" y="328745"/>
              <a:chExt cx="603297" cy="1944537"/>
            </a:xfrm>
          </p:grpSpPr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253D13C6-D915-4228-8CE5-DCC9462C2F46}"/>
                  </a:ext>
                </a:extLst>
              </p:cNvPr>
              <p:cNvSpPr/>
              <p:nvPr/>
            </p:nvSpPr>
            <p:spPr bwMode="auto">
              <a:xfrm>
                <a:off x="15670899" y="328745"/>
                <a:ext cx="603297" cy="1944537"/>
              </a:xfrm>
              <a:custGeom>
                <a:avLst/>
                <a:gdLst>
                  <a:gd name="connsiteX0" fmla="*/ 233922 w 467844"/>
                  <a:gd name="connsiteY0" fmla="*/ 0 h 1622744"/>
                  <a:gd name="connsiteX1" fmla="*/ 243531 w 467844"/>
                  <a:gd name="connsiteY1" fmla="*/ 7089 h 1622744"/>
                  <a:gd name="connsiteX2" fmla="*/ 467844 w 467844"/>
                  <a:gd name="connsiteY2" fmla="*/ 811372 h 1622744"/>
                  <a:gd name="connsiteX3" fmla="*/ 243531 w 467844"/>
                  <a:gd name="connsiteY3" fmla="*/ 1615655 h 1622744"/>
                  <a:gd name="connsiteX4" fmla="*/ 233922 w 467844"/>
                  <a:gd name="connsiteY4" fmla="*/ 1622744 h 1622744"/>
                  <a:gd name="connsiteX5" fmla="*/ 224313 w 467844"/>
                  <a:gd name="connsiteY5" fmla="*/ 1615655 h 1622744"/>
                  <a:gd name="connsiteX6" fmla="*/ 0 w 467844"/>
                  <a:gd name="connsiteY6" fmla="*/ 811372 h 1622744"/>
                  <a:gd name="connsiteX7" fmla="*/ 224313 w 467844"/>
                  <a:gd name="connsiteY7" fmla="*/ 7089 h 1622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7844" h="1622744">
                    <a:moveTo>
                      <a:pt x="233922" y="0"/>
                    </a:moveTo>
                    <a:lnTo>
                      <a:pt x="243531" y="7089"/>
                    </a:lnTo>
                    <a:cubicBezTo>
                      <a:pt x="375351" y="139599"/>
                      <a:pt x="467844" y="449814"/>
                      <a:pt x="467844" y="811372"/>
                    </a:cubicBezTo>
                    <a:cubicBezTo>
                      <a:pt x="467844" y="1172930"/>
                      <a:pt x="375351" y="1483145"/>
                      <a:pt x="243531" y="1615655"/>
                    </a:cubicBezTo>
                    <a:lnTo>
                      <a:pt x="233922" y="1622744"/>
                    </a:lnTo>
                    <a:lnTo>
                      <a:pt x="224313" y="1615655"/>
                    </a:lnTo>
                    <a:cubicBezTo>
                      <a:pt x="92494" y="1483145"/>
                      <a:pt x="0" y="1172930"/>
                      <a:pt x="0" y="811372"/>
                    </a:cubicBezTo>
                    <a:cubicBezTo>
                      <a:pt x="0" y="449814"/>
                      <a:pt x="92494" y="139599"/>
                      <a:pt x="224313" y="7089"/>
                    </a:cubicBezTo>
                    <a:close/>
                  </a:path>
                </a:pathLst>
              </a:custGeom>
              <a:gradFill flip="none" rotWithShape="1">
                <a:gsLst>
                  <a:gs pos="15000">
                    <a:srgbClr val="FFC000"/>
                  </a:gs>
                  <a:gs pos="100000">
                    <a:srgbClr val="FF0000"/>
                  </a:gs>
                </a:gsLst>
                <a:path path="circle">
                  <a:fillToRect l="50000" t="130000" r="50000" b="-3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4D306E12-6A0C-4534-A0B4-C8A01C1C741E}"/>
                  </a:ext>
                </a:extLst>
              </p:cNvPr>
              <p:cNvSpPr/>
              <p:nvPr/>
            </p:nvSpPr>
            <p:spPr bwMode="auto">
              <a:xfrm>
                <a:off x="15794747" y="1088740"/>
                <a:ext cx="367507" cy="1184542"/>
              </a:xfrm>
              <a:custGeom>
                <a:avLst/>
                <a:gdLst>
                  <a:gd name="connsiteX0" fmla="*/ 233922 w 467844"/>
                  <a:gd name="connsiteY0" fmla="*/ 0 h 1622744"/>
                  <a:gd name="connsiteX1" fmla="*/ 243531 w 467844"/>
                  <a:gd name="connsiteY1" fmla="*/ 7089 h 1622744"/>
                  <a:gd name="connsiteX2" fmla="*/ 467844 w 467844"/>
                  <a:gd name="connsiteY2" fmla="*/ 811372 h 1622744"/>
                  <a:gd name="connsiteX3" fmla="*/ 243531 w 467844"/>
                  <a:gd name="connsiteY3" fmla="*/ 1615655 h 1622744"/>
                  <a:gd name="connsiteX4" fmla="*/ 233922 w 467844"/>
                  <a:gd name="connsiteY4" fmla="*/ 1622744 h 1622744"/>
                  <a:gd name="connsiteX5" fmla="*/ 224313 w 467844"/>
                  <a:gd name="connsiteY5" fmla="*/ 1615655 h 1622744"/>
                  <a:gd name="connsiteX6" fmla="*/ 0 w 467844"/>
                  <a:gd name="connsiteY6" fmla="*/ 811372 h 1622744"/>
                  <a:gd name="connsiteX7" fmla="*/ 224313 w 467844"/>
                  <a:gd name="connsiteY7" fmla="*/ 7089 h 1622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7844" h="1622744">
                    <a:moveTo>
                      <a:pt x="233922" y="0"/>
                    </a:moveTo>
                    <a:lnTo>
                      <a:pt x="243531" y="7089"/>
                    </a:lnTo>
                    <a:cubicBezTo>
                      <a:pt x="375351" y="139599"/>
                      <a:pt x="467844" y="449814"/>
                      <a:pt x="467844" y="811372"/>
                    </a:cubicBezTo>
                    <a:cubicBezTo>
                      <a:pt x="467844" y="1172930"/>
                      <a:pt x="375351" y="1483145"/>
                      <a:pt x="243531" y="1615655"/>
                    </a:cubicBezTo>
                    <a:lnTo>
                      <a:pt x="233922" y="1622744"/>
                    </a:lnTo>
                    <a:lnTo>
                      <a:pt x="224313" y="1615655"/>
                    </a:lnTo>
                    <a:cubicBezTo>
                      <a:pt x="92494" y="1483145"/>
                      <a:pt x="0" y="1172930"/>
                      <a:pt x="0" y="811372"/>
                    </a:cubicBezTo>
                    <a:cubicBezTo>
                      <a:pt x="0" y="449814"/>
                      <a:pt x="92494" y="139599"/>
                      <a:pt x="224313" y="7089"/>
                    </a:cubicBezTo>
                    <a:close/>
                  </a:path>
                </a:pathLst>
              </a:custGeom>
              <a:gradFill flip="none" rotWithShape="1">
                <a:gsLst>
                  <a:gs pos="15000">
                    <a:srgbClr val="FFFF00"/>
                  </a:gs>
                  <a:gs pos="100000">
                    <a:srgbClr val="FFC000"/>
                  </a:gs>
                </a:gsLst>
                <a:path path="circle">
                  <a:fillToRect l="50000" t="130000" r="50000" b="-3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C1F3BD9F-8B09-43B6-9F2E-9BB61D1A589B}"/>
                </a:ext>
              </a:extLst>
            </p:cNvPr>
            <p:cNvGrpSpPr/>
            <p:nvPr/>
          </p:nvGrpSpPr>
          <p:grpSpPr>
            <a:xfrm>
              <a:off x="14479376" y="2979021"/>
              <a:ext cx="536225" cy="1644419"/>
              <a:chOff x="13455304" y="2553209"/>
              <a:chExt cx="675078" cy="2070232"/>
            </a:xfrm>
          </p:grpSpPr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0CE1DCC3-E404-4C45-A96C-B97F85D70FE2}"/>
                  </a:ext>
                </a:extLst>
              </p:cNvPr>
              <p:cNvSpPr/>
              <p:nvPr/>
            </p:nvSpPr>
            <p:spPr bwMode="auto">
              <a:xfrm rot="16200000">
                <a:off x="13818302" y="2599933"/>
                <a:ext cx="294320" cy="286596"/>
              </a:xfrm>
              <a:prstGeom prst="round2SameRect">
                <a:avLst>
                  <a:gd name="adj1" fmla="val 0"/>
                  <a:gd name="adj2" fmla="val 0"/>
                </a:avLst>
              </a:prstGeom>
              <a:pattFill prst="narVert">
                <a:fgClr>
                  <a:schemeClr val="bg1">
                    <a:lumMod val="50000"/>
                  </a:schemeClr>
                </a:fgClr>
                <a:bgClr>
                  <a:schemeClr val="tx1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370C2E52-AD1D-42E6-9C9A-DCE611B9407F}"/>
                  </a:ext>
                </a:extLst>
              </p:cNvPr>
              <p:cNvSpPr/>
              <p:nvPr/>
            </p:nvSpPr>
            <p:spPr bwMode="auto">
              <a:xfrm rot="16200000">
                <a:off x="13449605" y="2558911"/>
                <a:ext cx="360040" cy="348635"/>
              </a:xfrm>
              <a:prstGeom prst="round2SameRect">
                <a:avLst>
                  <a:gd name="adj1" fmla="val 8197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C9475ABB-9C94-483C-BABC-302C70705F1C}"/>
                  </a:ext>
                </a:extLst>
              </p:cNvPr>
              <p:cNvSpPr/>
              <p:nvPr/>
            </p:nvSpPr>
            <p:spPr bwMode="auto">
              <a:xfrm>
                <a:off x="13455304" y="2823240"/>
                <a:ext cx="675075" cy="90267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四角形: 上の 2 つの角を丸める 46">
                <a:extLst>
                  <a:ext uri="{FF2B5EF4-FFF2-40B4-BE49-F238E27FC236}">
                    <a16:creationId xmlns:a16="http://schemas.microsoft.com/office/drawing/2014/main" id="{D4EDF0C4-6EAA-4895-8E2F-60C3040311FA}"/>
                  </a:ext>
                </a:extLst>
              </p:cNvPr>
              <p:cNvSpPr/>
              <p:nvPr/>
            </p:nvSpPr>
            <p:spPr bwMode="auto">
              <a:xfrm rot="16200000">
                <a:off x="13953412" y="2443390"/>
                <a:ext cx="45719" cy="3082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四角形: 上の 2 つの角を丸める 47">
                <a:extLst>
                  <a:ext uri="{FF2B5EF4-FFF2-40B4-BE49-F238E27FC236}">
                    <a16:creationId xmlns:a16="http://schemas.microsoft.com/office/drawing/2014/main" id="{16FA1DC2-9A23-41D6-AF22-C271CE88DED3}"/>
                  </a:ext>
                </a:extLst>
              </p:cNvPr>
              <p:cNvSpPr/>
              <p:nvPr/>
            </p:nvSpPr>
            <p:spPr bwMode="auto">
              <a:xfrm>
                <a:off x="13455304" y="2913250"/>
                <a:ext cx="675075" cy="1710191"/>
              </a:xfrm>
              <a:prstGeom prst="round2SameRect">
                <a:avLst>
                  <a:gd name="adj1" fmla="val 0"/>
                  <a:gd name="adj2" fmla="val 9171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851DC9AC-F221-4D4F-A4FD-EFF54A1C6DED}"/>
              </a:ext>
            </a:extLst>
          </p:cNvPr>
          <p:cNvGrpSpPr/>
          <p:nvPr/>
        </p:nvGrpSpPr>
        <p:grpSpPr>
          <a:xfrm>
            <a:off x="1323049" y="3938986"/>
            <a:ext cx="493253" cy="2230193"/>
            <a:chOff x="13566931" y="2105519"/>
            <a:chExt cx="556890" cy="2517921"/>
          </a:xfrm>
        </p:grpSpPr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3A71072E-D58E-4B4B-8344-7CAB3D03D1D6}"/>
                </a:ext>
              </a:extLst>
            </p:cNvPr>
            <p:cNvGrpSpPr/>
            <p:nvPr/>
          </p:nvGrpSpPr>
          <p:grpSpPr>
            <a:xfrm>
              <a:off x="13566931" y="2105519"/>
              <a:ext cx="290831" cy="937403"/>
              <a:chOff x="15670899" y="328745"/>
              <a:chExt cx="603297" cy="1944537"/>
            </a:xfrm>
          </p:grpSpPr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373CBCA1-5C1E-44BC-9A69-5419F77EC5B6}"/>
                  </a:ext>
                </a:extLst>
              </p:cNvPr>
              <p:cNvSpPr/>
              <p:nvPr/>
            </p:nvSpPr>
            <p:spPr bwMode="auto">
              <a:xfrm>
                <a:off x="15670899" y="328745"/>
                <a:ext cx="603297" cy="1944537"/>
              </a:xfrm>
              <a:custGeom>
                <a:avLst/>
                <a:gdLst>
                  <a:gd name="connsiteX0" fmla="*/ 233922 w 467844"/>
                  <a:gd name="connsiteY0" fmla="*/ 0 h 1622744"/>
                  <a:gd name="connsiteX1" fmla="*/ 243531 w 467844"/>
                  <a:gd name="connsiteY1" fmla="*/ 7089 h 1622744"/>
                  <a:gd name="connsiteX2" fmla="*/ 467844 w 467844"/>
                  <a:gd name="connsiteY2" fmla="*/ 811372 h 1622744"/>
                  <a:gd name="connsiteX3" fmla="*/ 243531 w 467844"/>
                  <a:gd name="connsiteY3" fmla="*/ 1615655 h 1622744"/>
                  <a:gd name="connsiteX4" fmla="*/ 233922 w 467844"/>
                  <a:gd name="connsiteY4" fmla="*/ 1622744 h 1622744"/>
                  <a:gd name="connsiteX5" fmla="*/ 224313 w 467844"/>
                  <a:gd name="connsiteY5" fmla="*/ 1615655 h 1622744"/>
                  <a:gd name="connsiteX6" fmla="*/ 0 w 467844"/>
                  <a:gd name="connsiteY6" fmla="*/ 811372 h 1622744"/>
                  <a:gd name="connsiteX7" fmla="*/ 224313 w 467844"/>
                  <a:gd name="connsiteY7" fmla="*/ 7089 h 1622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7844" h="1622744">
                    <a:moveTo>
                      <a:pt x="233922" y="0"/>
                    </a:moveTo>
                    <a:lnTo>
                      <a:pt x="243531" y="7089"/>
                    </a:lnTo>
                    <a:cubicBezTo>
                      <a:pt x="375351" y="139599"/>
                      <a:pt x="467844" y="449814"/>
                      <a:pt x="467844" y="811372"/>
                    </a:cubicBezTo>
                    <a:cubicBezTo>
                      <a:pt x="467844" y="1172930"/>
                      <a:pt x="375351" y="1483145"/>
                      <a:pt x="243531" y="1615655"/>
                    </a:cubicBezTo>
                    <a:lnTo>
                      <a:pt x="233922" y="1622744"/>
                    </a:lnTo>
                    <a:lnTo>
                      <a:pt x="224313" y="1615655"/>
                    </a:lnTo>
                    <a:cubicBezTo>
                      <a:pt x="92494" y="1483145"/>
                      <a:pt x="0" y="1172930"/>
                      <a:pt x="0" y="811372"/>
                    </a:cubicBezTo>
                    <a:cubicBezTo>
                      <a:pt x="0" y="449814"/>
                      <a:pt x="92494" y="139599"/>
                      <a:pt x="224313" y="7089"/>
                    </a:cubicBezTo>
                    <a:close/>
                  </a:path>
                </a:pathLst>
              </a:custGeom>
              <a:gradFill flip="none" rotWithShape="1">
                <a:gsLst>
                  <a:gs pos="15000">
                    <a:srgbClr val="FFC000"/>
                  </a:gs>
                  <a:gs pos="100000">
                    <a:srgbClr val="FF0000"/>
                  </a:gs>
                </a:gsLst>
                <a:path path="circle">
                  <a:fillToRect l="50000" t="130000" r="50000" b="-3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2F3A8EA3-8EE0-497C-9DF9-A42E1658F495}"/>
                  </a:ext>
                </a:extLst>
              </p:cNvPr>
              <p:cNvSpPr/>
              <p:nvPr/>
            </p:nvSpPr>
            <p:spPr bwMode="auto">
              <a:xfrm>
                <a:off x="15794747" y="1088740"/>
                <a:ext cx="367507" cy="1184542"/>
              </a:xfrm>
              <a:custGeom>
                <a:avLst/>
                <a:gdLst>
                  <a:gd name="connsiteX0" fmla="*/ 233922 w 467844"/>
                  <a:gd name="connsiteY0" fmla="*/ 0 h 1622744"/>
                  <a:gd name="connsiteX1" fmla="*/ 243531 w 467844"/>
                  <a:gd name="connsiteY1" fmla="*/ 7089 h 1622744"/>
                  <a:gd name="connsiteX2" fmla="*/ 467844 w 467844"/>
                  <a:gd name="connsiteY2" fmla="*/ 811372 h 1622744"/>
                  <a:gd name="connsiteX3" fmla="*/ 243531 w 467844"/>
                  <a:gd name="connsiteY3" fmla="*/ 1615655 h 1622744"/>
                  <a:gd name="connsiteX4" fmla="*/ 233922 w 467844"/>
                  <a:gd name="connsiteY4" fmla="*/ 1622744 h 1622744"/>
                  <a:gd name="connsiteX5" fmla="*/ 224313 w 467844"/>
                  <a:gd name="connsiteY5" fmla="*/ 1615655 h 1622744"/>
                  <a:gd name="connsiteX6" fmla="*/ 0 w 467844"/>
                  <a:gd name="connsiteY6" fmla="*/ 811372 h 1622744"/>
                  <a:gd name="connsiteX7" fmla="*/ 224313 w 467844"/>
                  <a:gd name="connsiteY7" fmla="*/ 7089 h 1622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7844" h="1622744">
                    <a:moveTo>
                      <a:pt x="233922" y="0"/>
                    </a:moveTo>
                    <a:lnTo>
                      <a:pt x="243531" y="7089"/>
                    </a:lnTo>
                    <a:cubicBezTo>
                      <a:pt x="375351" y="139599"/>
                      <a:pt x="467844" y="449814"/>
                      <a:pt x="467844" y="811372"/>
                    </a:cubicBezTo>
                    <a:cubicBezTo>
                      <a:pt x="467844" y="1172930"/>
                      <a:pt x="375351" y="1483145"/>
                      <a:pt x="243531" y="1615655"/>
                    </a:cubicBezTo>
                    <a:lnTo>
                      <a:pt x="233922" y="1622744"/>
                    </a:lnTo>
                    <a:lnTo>
                      <a:pt x="224313" y="1615655"/>
                    </a:lnTo>
                    <a:cubicBezTo>
                      <a:pt x="92494" y="1483145"/>
                      <a:pt x="0" y="1172930"/>
                      <a:pt x="0" y="811372"/>
                    </a:cubicBezTo>
                    <a:cubicBezTo>
                      <a:pt x="0" y="449814"/>
                      <a:pt x="92494" y="139599"/>
                      <a:pt x="224313" y="7089"/>
                    </a:cubicBezTo>
                    <a:close/>
                  </a:path>
                </a:pathLst>
              </a:custGeom>
              <a:gradFill flip="none" rotWithShape="1">
                <a:gsLst>
                  <a:gs pos="15000">
                    <a:srgbClr val="FFFF00"/>
                  </a:gs>
                  <a:gs pos="100000">
                    <a:srgbClr val="FFC000"/>
                  </a:gs>
                </a:gsLst>
                <a:path path="circle">
                  <a:fillToRect l="50000" t="130000" r="50000" b="-3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B09FA8EC-8196-4F98-A3EA-8FCE8A8003A1}"/>
                </a:ext>
              </a:extLst>
            </p:cNvPr>
            <p:cNvGrpSpPr/>
            <p:nvPr/>
          </p:nvGrpSpPr>
          <p:grpSpPr>
            <a:xfrm>
              <a:off x="13587596" y="2979021"/>
              <a:ext cx="536225" cy="1644419"/>
              <a:chOff x="12461773" y="2553209"/>
              <a:chExt cx="675078" cy="2070232"/>
            </a:xfrm>
          </p:grpSpPr>
          <p:sp>
            <p:nvSpPr>
              <p:cNvPr id="54" name="四角形: 上の 2 つの角を丸める 53">
                <a:extLst>
                  <a:ext uri="{FF2B5EF4-FFF2-40B4-BE49-F238E27FC236}">
                    <a16:creationId xmlns:a16="http://schemas.microsoft.com/office/drawing/2014/main" id="{0770DB38-9B5C-4770-956B-007BB03AC404}"/>
                  </a:ext>
                </a:extLst>
              </p:cNvPr>
              <p:cNvSpPr/>
              <p:nvPr/>
            </p:nvSpPr>
            <p:spPr bwMode="auto">
              <a:xfrm rot="16200000">
                <a:off x="12824771" y="2599933"/>
                <a:ext cx="294320" cy="286596"/>
              </a:xfrm>
              <a:prstGeom prst="round2SameRect">
                <a:avLst>
                  <a:gd name="adj1" fmla="val 0"/>
                  <a:gd name="adj2" fmla="val 0"/>
                </a:avLst>
              </a:prstGeom>
              <a:pattFill prst="narVert">
                <a:fgClr>
                  <a:schemeClr val="bg1">
                    <a:lumMod val="50000"/>
                  </a:schemeClr>
                </a:fgClr>
                <a:bgClr>
                  <a:schemeClr val="tx1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四角形: 上の 2 つの角を丸める 54">
                <a:extLst>
                  <a:ext uri="{FF2B5EF4-FFF2-40B4-BE49-F238E27FC236}">
                    <a16:creationId xmlns:a16="http://schemas.microsoft.com/office/drawing/2014/main" id="{F77016B9-23C6-45BE-B66E-96ED54967742}"/>
                  </a:ext>
                </a:extLst>
              </p:cNvPr>
              <p:cNvSpPr/>
              <p:nvPr/>
            </p:nvSpPr>
            <p:spPr bwMode="auto">
              <a:xfrm rot="16200000">
                <a:off x="12456074" y="2558911"/>
                <a:ext cx="360040" cy="348635"/>
              </a:xfrm>
              <a:prstGeom prst="round2SameRect">
                <a:avLst>
                  <a:gd name="adj1" fmla="val 8197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21566751-DC90-43D2-BDF8-DB054479A466}"/>
                  </a:ext>
                </a:extLst>
              </p:cNvPr>
              <p:cNvSpPr/>
              <p:nvPr/>
            </p:nvSpPr>
            <p:spPr bwMode="auto">
              <a:xfrm>
                <a:off x="12461773" y="2823240"/>
                <a:ext cx="675075" cy="90267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CEFE0A6A-157F-4182-9E97-2EC80FF8D1C0}"/>
                  </a:ext>
                </a:extLst>
              </p:cNvPr>
              <p:cNvSpPr/>
              <p:nvPr/>
            </p:nvSpPr>
            <p:spPr bwMode="auto">
              <a:xfrm rot="5400000">
                <a:off x="12597422" y="2893831"/>
                <a:ext cx="128210" cy="168722"/>
              </a:xfrm>
              <a:custGeom>
                <a:avLst/>
                <a:gdLst>
                  <a:gd name="connsiteX0" fmla="*/ 0 w 142875"/>
                  <a:gd name="connsiteY0" fmla="*/ 0 h 223121"/>
                  <a:gd name="connsiteX1" fmla="*/ 90010 w 142875"/>
                  <a:gd name="connsiteY1" fmla="*/ 0 h 223121"/>
                  <a:gd name="connsiteX2" fmla="*/ 142875 w 142875"/>
                  <a:gd name="connsiteY2" fmla="*/ 65522 h 223121"/>
                  <a:gd name="connsiteX3" fmla="*/ 142875 w 142875"/>
                  <a:gd name="connsiteY3" fmla="*/ 157599 h 223121"/>
                  <a:gd name="connsiteX4" fmla="*/ 90010 w 142875"/>
                  <a:gd name="connsiteY4" fmla="*/ 223121 h 223121"/>
                  <a:gd name="connsiteX5" fmla="*/ 0 w 142875"/>
                  <a:gd name="connsiteY5" fmla="*/ 223121 h 223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875" h="223121">
                    <a:moveTo>
                      <a:pt x="0" y="0"/>
                    </a:moveTo>
                    <a:lnTo>
                      <a:pt x="90010" y="0"/>
                    </a:lnTo>
                    <a:lnTo>
                      <a:pt x="142875" y="65522"/>
                    </a:lnTo>
                    <a:lnTo>
                      <a:pt x="142875" y="157599"/>
                    </a:lnTo>
                    <a:lnTo>
                      <a:pt x="90010" y="223121"/>
                    </a:lnTo>
                    <a:lnTo>
                      <a:pt x="0" y="22312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856A4851-3503-4D30-A127-006185DFA5C3}"/>
                  </a:ext>
                </a:extLst>
              </p:cNvPr>
              <p:cNvSpPr/>
              <p:nvPr/>
            </p:nvSpPr>
            <p:spPr bwMode="auto">
              <a:xfrm flipH="1">
                <a:off x="12630146" y="3042297"/>
                <a:ext cx="68904" cy="1555659"/>
              </a:xfrm>
              <a:custGeom>
                <a:avLst/>
                <a:gdLst>
                  <a:gd name="connsiteX0" fmla="*/ 68904 w 68904"/>
                  <a:gd name="connsiteY0" fmla="*/ 0 h 1555659"/>
                  <a:gd name="connsiteX1" fmla="*/ 0 w 68904"/>
                  <a:gd name="connsiteY1" fmla="*/ 0 h 1555659"/>
                  <a:gd name="connsiteX2" fmla="*/ 0 w 68904"/>
                  <a:gd name="connsiteY2" fmla="*/ 1515877 h 1555659"/>
                  <a:gd name="connsiteX3" fmla="*/ 68904 w 68904"/>
                  <a:gd name="connsiteY3" fmla="*/ 1555659 h 1555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04" h="1555659">
                    <a:moveTo>
                      <a:pt x="68904" y="0"/>
                    </a:moveTo>
                    <a:lnTo>
                      <a:pt x="0" y="0"/>
                    </a:lnTo>
                    <a:lnTo>
                      <a:pt x="0" y="1515877"/>
                    </a:lnTo>
                    <a:lnTo>
                      <a:pt x="68904" y="155565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四角形: 上の 2 つの角を丸める 58">
                <a:extLst>
                  <a:ext uri="{FF2B5EF4-FFF2-40B4-BE49-F238E27FC236}">
                    <a16:creationId xmlns:a16="http://schemas.microsoft.com/office/drawing/2014/main" id="{D40DAA5F-1FCC-469D-A659-62992D2E58FD}"/>
                  </a:ext>
                </a:extLst>
              </p:cNvPr>
              <p:cNvSpPr/>
              <p:nvPr/>
            </p:nvSpPr>
            <p:spPr bwMode="auto">
              <a:xfrm rot="16200000">
                <a:off x="12959881" y="2443390"/>
                <a:ext cx="45719" cy="3082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四角形: 上の 2 つの角を丸める 59">
                <a:extLst>
                  <a:ext uri="{FF2B5EF4-FFF2-40B4-BE49-F238E27FC236}">
                    <a16:creationId xmlns:a16="http://schemas.microsoft.com/office/drawing/2014/main" id="{7D89FDC4-CC52-4000-899B-26831DF80895}"/>
                  </a:ext>
                </a:extLst>
              </p:cNvPr>
              <p:cNvSpPr/>
              <p:nvPr/>
            </p:nvSpPr>
            <p:spPr bwMode="auto">
              <a:xfrm>
                <a:off x="12461773" y="2913250"/>
                <a:ext cx="675075" cy="1710191"/>
              </a:xfrm>
              <a:prstGeom prst="round2SameRect">
                <a:avLst>
                  <a:gd name="adj1" fmla="val 0"/>
                  <a:gd name="adj2" fmla="val 9171"/>
                </a:avLst>
              </a:prstGeom>
              <a:solidFill>
                <a:srgbClr val="FF0000">
                  <a:alpha val="50000"/>
                </a:srgb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B2B6F9CD-6570-4A31-B5A5-47799256E94A}"/>
                  </a:ext>
                </a:extLst>
              </p:cNvPr>
              <p:cNvSpPr/>
              <p:nvPr/>
            </p:nvSpPr>
            <p:spPr bwMode="auto">
              <a:xfrm>
                <a:off x="12461773" y="3307578"/>
                <a:ext cx="675075" cy="1313951"/>
              </a:xfrm>
              <a:custGeom>
                <a:avLst/>
                <a:gdLst>
                  <a:gd name="connsiteX0" fmla="*/ 0 w 675075"/>
                  <a:gd name="connsiteY0" fmla="*/ 0 h 1313951"/>
                  <a:gd name="connsiteX1" fmla="*/ 675075 w 675075"/>
                  <a:gd name="connsiteY1" fmla="*/ 0 h 1313951"/>
                  <a:gd name="connsiteX2" fmla="*/ 675075 w 675075"/>
                  <a:gd name="connsiteY2" fmla="*/ 1252040 h 1313951"/>
                  <a:gd name="connsiteX3" fmla="*/ 613164 w 675075"/>
                  <a:gd name="connsiteY3" fmla="*/ 1313951 h 1313951"/>
                  <a:gd name="connsiteX4" fmla="*/ 61911 w 675075"/>
                  <a:gd name="connsiteY4" fmla="*/ 1313951 h 1313951"/>
                  <a:gd name="connsiteX5" fmla="*/ 0 w 675075"/>
                  <a:gd name="connsiteY5" fmla="*/ 1252040 h 1313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5075" h="1313951">
                    <a:moveTo>
                      <a:pt x="0" y="0"/>
                    </a:moveTo>
                    <a:lnTo>
                      <a:pt x="675075" y="0"/>
                    </a:lnTo>
                    <a:lnTo>
                      <a:pt x="675075" y="1252040"/>
                    </a:lnTo>
                    <a:cubicBezTo>
                      <a:pt x="675075" y="1286233"/>
                      <a:pt x="647357" y="1313951"/>
                      <a:pt x="613164" y="1313951"/>
                    </a:cubicBezTo>
                    <a:lnTo>
                      <a:pt x="61911" y="1313951"/>
                    </a:lnTo>
                    <a:cubicBezTo>
                      <a:pt x="27718" y="1313951"/>
                      <a:pt x="0" y="1286233"/>
                      <a:pt x="0" y="1252040"/>
                    </a:cubicBezTo>
                    <a:close/>
                  </a:path>
                </a:pathLst>
              </a:custGeom>
              <a:solidFill>
                <a:srgbClr val="FF0000">
                  <a:alpha val="20000"/>
                </a:srgb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EEDE256B-EC25-40DE-965D-72F403F4663C}"/>
              </a:ext>
            </a:extLst>
          </p:cNvPr>
          <p:cNvGrpSpPr/>
          <p:nvPr/>
        </p:nvGrpSpPr>
        <p:grpSpPr>
          <a:xfrm>
            <a:off x="5061887" y="1188867"/>
            <a:ext cx="675078" cy="2070232"/>
            <a:chOff x="13455304" y="2553209"/>
            <a:chExt cx="675078" cy="2070232"/>
          </a:xfrm>
        </p:grpSpPr>
        <p:sp>
          <p:nvSpPr>
            <p:cNvPr id="65" name="四角形: 上の 2 つの角を丸める 64">
              <a:extLst>
                <a:ext uri="{FF2B5EF4-FFF2-40B4-BE49-F238E27FC236}">
                  <a16:creationId xmlns:a16="http://schemas.microsoft.com/office/drawing/2014/main" id="{A5AA1F29-6915-4166-A8CB-3559F8462EF9}"/>
                </a:ext>
              </a:extLst>
            </p:cNvPr>
            <p:cNvSpPr/>
            <p:nvPr/>
          </p:nvSpPr>
          <p:spPr bwMode="auto">
            <a:xfrm rot="16200000">
              <a:off x="13818302" y="2599933"/>
              <a:ext cx="294320" cy="286596"/>
            </a:xfrm>
            <a:prstGeom prst="round2SameRect">
              <a:avLst>
                <a:gd name="adj1" fmla="val 0"/>
                <a:gd name="adj2" fmla="val 0"/>
              </a:avLst>
            </a:prstGeom>
            <a:pattFill prst="narVert">
              <a:fgClr>
                <a:schemeClr val="bg1">
                  <a:lumMod val="50000"/>
                </a:schemeClr>
              </a:fgClr>
              <a:bgClr>
                <a:schemeClr val="tx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四角形: 上の 2 つの角を丸める 65">
              <a:extLst>
                <a:ext uri="{FF2B5EF4-FFF2-40B4-BE49-F238E27FC236}">
                  <a16:creationId xmlns:a16="http://schemas.microsoft.com/office/drawing/2014/main" id="{A316AB4E-192B-4B3E-9569-0065B3D23127}"/>
                </a:ext>
              </a:extLst>
            </p:cNvPr>
            <p:cNvSpPr/>
            <p:nvPr/>
          </p:nvSpPr>
          <p:spPr bwMode="auto">
            <a:xfrm rot="16200000">
              <a:off x="13449605" y="2558911"/>
              <a:ext cx="360040" cy="348635"/>
            </a:xfrm>
            <a:prstGeom prst="round2SameRect">
              <a:avLst>
                <a:gd name="adj1" fmla="val 8197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D4FF51F-4156-412F-BBC5-FBD7330C4056}"/>
                </a:ext>
              </a:extLst>
            </p:cNvPr>
            <p:cNvSpPr/>
            <p:nvPr/>
          </p:nvSpPr>
          <p:spPr bwMode="auto">
            <a:xfrm>
              <a:off x="13455304" y="2823240"/>
              <a:ext cx="675075" cy="90267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B049792A-78E8-4F9C-944D-2ABFE5560EAD}"/>
                </a:ext>
              </a:extLst>
            </p:cNvPr>
            <p:cNvSpPr/>
            <p:nvPr/>
          </p:nvSpPr>
          <p:spPr bwMode="auto">
            <a:xfrm rot="16200000">
              <a:off x="13953412" y="2443390"/>
              <a:ext cx="45719" cy="308220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四角形: 上の 2 つの角を丸める 68">
              <a:extLst>
                <a:ext uri="{FF2B5EF4-FFF2-40B4-BE49-F238E27FC236}">
                  <a16:creationId xmlns:a16="http://schemas.microsoft.com/office/drawing/2014/main" id="{43D04A19-DA48-4507-953E-17A62BBADE65}"/>
                </a:ext>
              </a:extLst>
            </p:cNvPr>
            <p:cNvSpPr/>
            <p:nvPr/>
          </p:nvSpPr>
          <p:spPr bwMode="auto">
            <a:xfrm>
              <a:off x="13455304" y="2913250"/>
              <a:ext cx="675075" cy="1710191"/>
            </a:xfrm>
            <a:prstGeom prst="round2SameRect">
              <a:avLst>
                <a:gd name="adj1" fmla="val 0"/>
                <a:gd name="adj2" fmla="val 9171"/>
              </a:avLst>
            </a:prstGeom>
            <a:solidFill>
              <a:srgbClr val="00CC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57FD0B03-0271-4196-927D-C28EF678829F}"/>
              </a:ext>
            </a:extLst>
          </p:cNvPr>
          <p:cNvGrpSpPr/>
          <p:nvPr/>
        </p:nvGrpSpPr>
        <p:grpSpPr>
          <a:xfrm>
            <a:off x="4170107" y="1188867"/>
            <a:ext cx="675078" cy="2070232"/>
            <a:chOff x="12461773" y="2553209"/>
            <a:chExt cx="675078" cy="2070232"/>
          </a:xfrm>
        </p:grpSpPr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6D1A0CA9-E3C2-465F-9E87-EECEA3AE6549}"/>
                </a:ext>
              </a:extLst>
            </p:cNvPr>
            <p:cNvSpPr/>
            <p:nvPr/>
          </p:nvSpPr>
          <p:spPr bwMode="auto">
            <a:xfrm rot="16200000">
              <a:off x="12824771" y="2599933"/>
              <a:ext cx="294320" cy="286596"/>
            </a:xfrm>
            <a:prstGeom prst="round2SameRect">
              <a:avLst>
                <a:gd name="adj1" fmla="val 0"/>
                <a:gd name="adj2" fmla="val 0"/>
              </a:avLst>
            </a:prstGeom>
            <a:pattFill prst="narVert">
              <a:fgClr>
                <a:schemeClr val="bg1">
                  <a:lumMod val="50000"/>
                </a:schemeClr>
              </a:fgClr>
              <a:bgClr>
                <a:schemeClr val="tx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3D1F86C3-225D-43BF-83D2-BC16BAD7164F}"/>
                </a:ext>
              </a:extLst>
            </p:cNvPr>
            <p:cNvSpPr/>
            <p:nvPr/>
          </p:nvSpPr>
          <p:spPr bwMode="auto">
            <a:xfrm rot="16200000">
              <a:off x="12456074" y="2558911"/>
              <a:ext cx="360040" cy="348635"/>
            </a:xfrm>
            <a:prstGeom prst="round2SameRect">
              <a:avLst>
                <a:gd name="adj1" fmla="val 8197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97E8BD4-511B-476B-B365-D9844A779292}"/>
                </a:ext>
              </a:extLst>
            </p:cNvPr>
            <p:cNvSpPr/>
            <p:nvPr/>
          </p:nvSpPr>
          <p:spPr bwMode="auto">
            <a:xfrm>
              <a:off x="12461773" y="2823240"/>
              <a:ext cx="675075" cy="90267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C84C571E-AD7A-4A92-8A57-4A1E5BD81FF2}"/>
                </a:ext>
              </a:extLst>
            </p:cNvPr>
            <p:cNvSpPr/>
            <p:nvPr/>
          </p:nvSpPr>
          <p:spPr bwMode="auto">
            <a:xfrm rot="5400000">
              <a:off x="12597422" y="2893831"/>
              <a:ext cx="128210" cy="168722"/>
            </a:xfrm>
            <a:custGeom>
              <a:avLst/>
              <a:gdLst>
                <a:gd name="connsiteX0" fmla="*/ 0 w 142875"/>
                <a:gd name="connsiteY0" fmla="*/ 0 h 223121"/>
                <a:gd name="connsiteX1" fmla="*/ 90010 w 142875"/>
                <a:gd name="connsiteY1" fmla="*/ 0 h 223121"/>
                <a:gd name="connsiteX2" fmla="*/ 142875 w 142875"/>
                <a:gd name="connsiteY2" fmla="*/ 65522 h 223121"/>
                <a:gd name="connsiteX3" fmla="*/ 142875 w 142875"/>
                <a:gd name="connsiteY3" fmla="*/ 157599 h 223121"/>
                <a:gd name="connsiteX4" fmla="*/ 90010 w 142875"/>
                <a:gd name="connsiteY4" fmla="*/ 223121 h 223121"/>
                <a:gd name="connsiteX5" fmla="*/ 0 w 142875"/>
                <a:gd name="connsiteY5" fmla="*/ 223121 h 223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223121">
                  <a:moveTo>
                    <a:pt x="0" y="0"/>
                  </a:moveTo>
                  <a:lnTo>
                    <a:pt x="90010" y="0"/>
                  </a:lnTo>
                  <a:lnTo>
                    <a:pt x="142875" y="65522"/>
                  </a:lnTo>
                  <a:lnTo>
                    <a:pt x="142875" y="157599"/>
                  </a:lnTo>
                  <a:lnTo>
                    <a:pt x="90010" y="223121"/>
                  </a:lnTo>
                  <a:lnTo>
                    <a:pt x="0" y="22312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4DD3824E-0226-46C3-9B54-1CBEA7C68FBF}"/>
                </a:ext>
              </a:extLst>
            </p:cNvPr>
            <p:cNvSpPr/>
            <p:nvPr/>
          </p:nvSpPr>
          <p:spPr bwMode="auto">
            <a:xfrm flipH="1">
              <a:off x="12630146" y="3042297"/>
              <a:ext cx="68904" cy="1555659"/>
            </a:xfrm>
            <a:custGeom>
              <a:avLst/>
              <a:gdLst>
                <a:gd name="connsiteX0" fmla="*/ 68904 w 68904"/>
                <a:gd name="connsiteY0" fmla="*/ 0 h 1555659"/>
                <a:gd name="connsiteX1" fmla="*/ 0 w 68904"/>
                <a:gd name="connsiteY1" fmla="*/ 0 h 1555659"/>
                <a:gd name="connsiteX2" fmla="*/ 0 w 68904"/>
                <a:gd name="connsiteY2" fmla="*/ 1515877 h 1555659"/>
                <a:gd name="connsiteX3" fmla="*/ 68904 w 68904"/>
                <a:gd name="connsiteY3" fmla="*/ 1555659 h 1555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904" h="1555659">
                  <a:moveTo>
                    <a:pt x="68904" y="0"/>
                  </a:moveTo>
                  <a:lnTo>
                    <a:pt x="0" y="0"/>
                  </a:lnTo>
                  <a:lnTo>
                    <a:pt x="0" y="1515877"/>
                  </a:lnTo>
                  <a:lnTo>
                    <a:pt x="68904" y="155565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C221BD01-EC3A-41A4-9473-1F610C91AE05}"/>
                </a:ext>
              </a:extLst>
            </p:cNvPr>
            <p:cNvSpPr/>
            <p:nvPr/>
          </p:nvSpPr>
          <p:spPr bwMode="auto">
            <a:xfrm rot="16200000">
              <a:off x="12959881" y="2443390"/>
              <a:ext cx="45719" cy="308220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FA065BFA-1BE6-41F9-BDB2-6A67231050BD}"/>
                </a:ext>
              </a:extLst>
            </p:cNvPr>
            <p:cNvSpPr/>
            <p:nvPr/>
          </p:nvSpPr>
          <p:spPr bwMode="auto">
            <a:xfrm>
              <a:off x="12461773" y="2913250"/>
              <a:ext cx="675075" cy="1710191"/>
            </a:xfrm>
            <a:prstGeom prst="round2SameRect">
              <a:avLst>
                <a:gd name="adj1" fmla="val 0"/>
                <a:gd name="adj2" fmla="val 9171"/>
              </a:avLst>
            </a:prstGeom>
            <a:solidFill>
              <a:srgbClr val="00CC00">
                <a:alpha val="20000"/>
              </a:srgb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FD246495-3CE3-4E1A-8FD6-44280CE61F11}"/>
                </a:ext>
              </a:extLst>
            </p:cNvPr>
            <p:cNvSpPr/>
            <p:nvPr/>
          </p:nvSpPr>
          <p:spPr bwMode="auto">
            <a:xfrm>
              <a:off x="12461773" y="3307578"/>
              <a:ext cx="675075" cy="1313951"/>
            </a:xfrm>
            <a:custGeom>
              <a:avLst/>
              <a:gdLst>
                <a:gd name="connsiteX0" fmla="*/ 0 w 675075"/>
                <a:gd name="connsiteY0" fmla="*/ 0 h 1313951"/>
                <a:gd name="connsiteX1" fmla="*/ 675075 w 675075"/>
                <a:gd name="connsiteY1" fmla="*/ 0 h 1313951"/>
                <a:gd name="connsiteX2" fmla="*/ 675075 w 675075"/>
                <a:gd name="connsiteY2" fmla="*/ 1252040 h 1313951"/>
                <a:gd name="connsiteX3" fmla="*/ 613164 w 675075"/>
                <a:gd name="connsiteY3" fmla="*/ 1313951 h 1313951"/>
                <a:gd name="connsiteX4" fmla="*/ 61911 w 675075"/>
                <a:gd name="connsiteY4" fmla="*/ 1313951 h 1313951"/>
                <a:gd name="connsiteX5" fmla="*/ 0 w 675075"/>
                <a:gd name="connsiteY5" fmla="*/ 1252040 h 131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5075" h="1313951">
                  <a:moveTo>
                    <a:pt x="0" y="0"/>
                  </a:moveTo>
                  <a:lnTo>
                    <a:pt x="675075" y="0"/>
                  </a:lnTo>
                  <a:lnTo>
                    <a:pt x="675075" y="1252040"/>
                  </a:lnTo>
                  <a:cubicBezTo>
                    <a:pt x="675075" y="1286233"/>
                    <a:pt x="647357" y="1313951"/>
                    <a:pt x="613164" y="1313951"/>
                  </a:cubicBezTo>
                  <a:lnTo>
                    <a:pt x="61911" y="1313951"/>
                  </a:lnTo>
                  <a:cubicBezTo>
                    <a:pt x="27718" y="1313951"/>
                    <a:pt x="0" y="1286233"/>
                    <a:pt x="0" y="1252040"/>
                  </a:cubicBezTo>
                  <a:close/>
                </a:path>
              </a:pathLst>
            </a:custGeom>
            <a:solidFill>
              <a:srgbClr val="00CC00">
                <a:alpha val="20000"/>
              </a:srgb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57970B14-3C34-4B2E-AEED-6D32AEB409F1}"/>
              </a:ext>
            </a:extLst>
          </p:cNvPr>
          <p:cNvGrpSpPr/>
          <p:nvPr/>
        </p:nvGrpSpPr>
        <p:grpSpPr>
          <a:xfrm>
            <a:off x="5117446" y="3938986"/>
            <a:ext cx="493466" cy="2230193"/>
            <a:chOff x="14458471" y="2105519"/>
            <a:chExt cx="557130" cy="2517921"/>
          </a:xfrm>
        </p:grpSpPr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A2CDCE22-B3CC-41BE-BF19-26F17D2D1ECF}"/>
                </a:ext>
              </a:extLst>
            </p:cNvPr>
            <p:cNvGrpSpPr/>
            <p:nvPr/>
          </p:nvGrpSpPr>
          <p:grpSpPr>
            <a:xfrm>
              <a:off x="14458471" y="2105519"/>
              <a:ext cx="290831" cy="937403"/>
              <a:chOff x="15670899" y="328745"/>
              <a:chExt cx="603297" cy="1944537"/>
            </a:xfrm>
          </p:grpSpPr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7C5CF0B9-96E4-40AD-885F-66482DDC1265}"/>
                  </a:ext>
                </a:extLst>
              </p:cNvPr>
              <p:cNvSpPr/>
              <p:nvPr/>
            </p:nvSpPr>
            <p:spPr bwMode="auto">
              <a:xfrm>
                <a:off x="15670899" y="328745"/>
                <a:ext cx="603297" cy="1944537"/>
              </a:xfrm>
              <a:custGeom>
                <a:avLst/>
                <a:gdLst>
                  <a:gd name="connsiteX0" fmla="*/ 233922 w 467844"/>
                  <a:gd name="connsiteY0" fmla="*/ 0 h 1622744"/>
                  <a:gd name="connsiteX1" fmla="*/ 243531 w 467844"/>
                  <a:gd name="connsiteY1" fmla="*/ 7089 h 1622744"/>
                  <a:gd name="connsiteX2" fmla="*/ 467844 w 467844"/>
                  <a:gd name="connsiteY2" fmla="*/ 811372 h 1622744"/>
                  <a:gd name="connsiteX3" fmla="*/ 243531 w 467844"/>
                  <a:gd name="connsiteY3" fmla="*/ 1615655 h 1622744"/>
                  <a:gd name="connsiteX4" fmla="*/ 233922 w 467844"/>
                  <a:gd name="connsiteY4" fmla="*/ 1622744 h 1622744"/>
                  <a:gd name="connsiteX5" fmla="*/ 224313 w 467844"/>
                  <a:gd name="connsiteY5" fmla="*/ 1615655 h 1622744"/>
                  <a:gd name="connsiteX6" fmla="*/ 0 w 467844"/>
                  <a:gd name="connsiteY6" fmla="*/ 811372 h 1622744"/>
                  <a:gd name="connsiteX7" fmla="*/ 224313 w 467844"/>
                  <a:gd name="connsiteY7" fmla="*/ 7089 h 1622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7844" h="1622744">
                    <a:moveTo>
                      <a:pt x="233922" y="0"/>
                    </a:moveTo>
                    <a:lnTo>
                      <a:pt x="243531" y="7089"/>
                    </a:lnTo>
                    <a:cubicBezTo>
                      <a:pt x="375351" y="139599"/>
                      <a:pt x="467844" y="449814"/>
                      <a:pt x="467844" y="811372"/>
                    </a:cubicBezTo>
                    <a:cubicBezTo>
                      <a:pt x="467844" y="1172930"/>
                      <a:pt x="375351" y="1483145"/>
                      <a:pt x="243531" y="1615655"/>
                    </a:cubicBezTo>
                    <a:lnTo>
                      <a:pt x="233922" y="1622744"/>
                    </a:lnTo>
                    <a:lnTo>
                      <a:pt x="224313" y="1615655"/>
                    </a:lnTo>
                    <a:cubicBezTo>
                      <a:pt x="92494" y="1483145"/>
                      <a:pt x="0" y="1172930"/>
                      <a:pt x="0" y="811372"/>
                    </a:cubicBezTo>
                    <a:cubicBezTo>
                      <a:pt x="0" y="449814"/>
                      <a:pt x="92494" y="139599"/>
                      <a:pt x="224313" y="7089"/>
                    </a:cubicBezTo>
                    <a:close/>
                  </a:path>
                </a:pathLst>
              </a:custGeom>
              <a:gradFill flip="none" rotWithShape="1">
                <a:gsLst>
                  <a:gs pos="15000">
                    <a:srgbClr val="FFC000"/>
                  </a:gs>
                  <a:gs pos="100000">
                    <a:srgbClr val="FF0000"/>
                  </a:gs>
                </a:gsLst>
                <a:path path="circle">
                  <a:fillToRect l="50000" t="130000" r="50000" b="-3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944CAFE3-A172-4B0D-8C2B-6AB9EB1556B4}"/>
                  </a:ext>
                </a:extLst>
              </p:cNvPr>
              <p:cNvSpPr/>
              <p:nvPr/>
            </p:nvSpPr>
            <p:spPr bwMode="auto">
              <a:xfrm>
                <a:off x="15794747" y="1088740"/>
                <a:ext cx="367507" cy="1184542"/>
              </a:xfrm>
              <a:custGeom>
                <a:avLst/>
                <a:gdLst>
                  <a:gd name="connsiteX0" fmla="*/ 233922 w 467844"/>
                  <a:gd name="connsiteY0" fmla="*/ 0 h 1622744"/>
                  <a:gd name="connsiteX1" fmla="*/ 243531 w 467844"/>
                  <a:gd name="connsiteY1" fmla="*/ 7089 h 1622744"/>
                  <a:gd name="connsiteX2" fmla="*/ 467844 w 467844"/>
                  <a:gd name="connsiteY2" fmla="*/ 811372 h 1622744"/>
                  <a:gd name="connsiteX3" fmla="*/ 243531 w 467844"/>
                  <a:gd name="connsiteY3" fmla="*/ 1615655 h 1622744"/>
                  <a:gd name="connsiteX4" fmla="*/ 233922 w 467844"/>
                  <a:gd name="connsiteY4" fmla="*/ 1622744 h 1622744"/>
                  <a:gd name="connsiteX5" fmla="*/ 224313 w 467844"/>
                  <a:gd name="connsiteY5" fmla="*/ 1615655 h 1622744"/>
                  <a:gd name="connsiteX6" fmla="*/ 0 w 467844"/>
                  <a:gd name="connsiteY6" fmla="*/ 811372 h 1622744"/>
                  <a:gd name="connsiteX7" fmla="*/ 224313 w 467844"/>
                  <a:gd name="connsiteY7" fmla="*/ 7089 h 1622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7844" h="1622744">
                    <a:moveTo>
                      <a:pt x="233922" y="0"/>
                    </a:moveTo>
                    <a:lnTo>
                      <a:pt x="243531" y="7089"/>
                    </a:lnTo>
                    <a:cubicBezTo>
                      <a:pt x="375351" y="139599"/>
                      <a:pt x="467844" y="449814"/>
                      <a:pt x="467844" y="811372"/>
                    </a:cubicBezTo>
                    <a:cubicBezTo>
                      <a:pt x="467844" y="1172930"/>
                      <a:pt x="375351" y="1483145"/>
                      <a:pt x="243531" y="1615655"/>
                    </a:cubicBezTo>
                    <a:lnTo>
                      <a:pt x="233922" y="1622744"/>
                    </a:lnTo>
                    <a:lnTo>
                      <a:pt x="224313" y="1615655"/>
                    </a:lnTo>
                    <a:cubicBezTo>
                      <a:pt x="92494" y="1483145"/>
                      <a:pt x="0" y="1172930"/>
                      <a:pt x="0" y="811372"/>
                    </a:cubicBezTo>
                    <a:cubicBezTo>
                      <a:pt x="0" y="449814"/>
                      <a:pt x="92494" y="139599"/>
                      <a:pt x="224313" y="7089"/>
                    </a:cubicBezTo>
                    <a:close/>
                  </a:path>
                </a:pathLst>
              </a:custGeom>
              <a:gradFill flip="none" rotWithShape="1">
                <a:gsLst>
                  <a:gs pos="15000">
                    <a:srgbClr val="FFFF00"/>
                  </a:gs>
                  <a:gs pos="100000">
                    <a:srgbClr val="FFC000"/>
                  </a:gs>
                </a:gsLst>
                <a:path path="circle">
                  <a:fillToRect l="50000" t="130000" r="50000" b="-3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1137A1CC-52CE-4D3F-859B-FF73C44DD363}"/>
                </a:ext>
              </a:extLst>
            </p:cNvPr>
            <p:cNvGrpSpPr/>
            <p:nvPr/>
          </p:nvGrpSpPr>
          <p:grpSpPr>
            <a:xfrm>
              <a:off x="14479376" y="2979021"/>
              <a:ext cx="536225" cy="1644419"/>
              <a:chOff x="13455304" y="2553209"/>
              <a:chExt cx="675078" cy="2070232"/>
            </a:xfrm>
          </p:grpSpPr>
          <p:sp>
            <p:nvSpPr>
              <p:cNvPr id="82" name="四角形: 上の 2 つの角を丸める 81">
                <a:extLst>
                  <a:ext uri="{FF2B5EF4-FFF2-40B4-BE49-F238E27FC236}">
                    <a16:creationId xmlns:a16="http://schemas.microsoft.com/office/drawing/2014/main" id="{B6C7B626-BD08-4E52-BCFB-0A73D96A73B9}"/>
                  </a:ext>
                </a:extLst>
              </p:cNvPr>
              <p:cNvSpPr/>
              <p:nvPr/>
            </p:nvSpPr>
            <p:spPr bwMode="auto">
              <a:xfrm rot="16200000">
                <a:off x="13818302" y="2599933"/>
                <a:ext cx="294320" cy="286596"/>
              </a:xfrm>
              <a:prstGeom prst="round2SameRect">
                <a:avLst>
                  <a:gd name="adj1" fmla="val 0"/>
                  <a:gd name="adj2" fmla="val 0"/>
                </a:avLst>
              </a:prstGeom>
              <a:pattFill prst="narVert">
                <a:fgClr>
                  <a:schemeClr val="bg1">
                    <a:lumMod val="50000"/>
                  </a:schemeClr>
                </a:fgClr>
                <a:bgClr>
                  <a:schemeClr val="tx1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四角形: 上の 2 つの角を丸める 82">
                <a:extLst>
                  <a:ext uri="{FF2B5EF4-FFF2-40B4-BE49-F238E27FC236}">
                    <a16:creationId xmlns:a16="http://schemas.microsoft.com/office/drawing/2014/main" id="{8F00C22F-5085-49AC-B7C9-9E32BCD80059}"/>
                  </a:ext>
                </a:extLst>
              </p:cNvPr>
              <p:cNvSpPr/>
              <p:nvPr/>
            </p:nvSpPr>
            <p:spPr bwMode="auto">
              <a:xfrm rot="16200000">
                <a:off x="13449605" y="2558911"/>
                <a:ext cx="360040" cy="348635"/>
              </a:xfrm>
              <a:prstGeom prst="round2SameRect">
                <a:avLst>
                  <a:gd name="adj1" fmla="val 8197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正方形/長方形 83">
                <a:extLst>
                  <a:ext uri="{FF2B5EF4-FFF2-40B4-BE49-F238E27FC236}">
                    <a16:creationId xmlns:a16="http://schemas.microsoft.com/office/drawing/2014/main" id="{9CE57E42-8707-455A-9C68-7BF68DFEDF39}"/>
                  </a:ext>
                </a:extLst>
              </p:cNvPr>
              <p:cNvSpPr/>
              <p:nvPr/>
            </p:nvSpPr>
            <p:spPr bwMode="auto">
              <a:xfrm>
                <a:off x="13455304" y="2823240"/>
                <a:ext cx="675075" cy="90267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四角形: 上の 2 つの角を丸める 84">
                <a:extLst>
                  <a:ext uri="{FF2B5EF4-FFF2-40B4-BE49-F238E27FC236}">
                    <a16:creationId xmlns:a16="http://schemas.microsoft.com/office/drawing/2014/main" id="{AEF42B53-6901-4CE8-B4A5-64DE417AF21D}"/>
                  </a:ext>
                </a:extLst>
              </p:cNvPr>
              <p:cNvSpPr/>
              <p:nvPr/>
            </p:nvSpPr>
            <p:spPr bwMode="auto">
              <a:xfrm rot="16200000">
                <a:off x="13953412" y="2443390"/>
                <a:ext cx="45719" cy="3082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四角形: 上の 2 つの角を丸める 85">
                <a:extLst>
                  <a:ext uri="{FF2B5EF4-FFF2-40B4-BE49-F238E27FC236}">
                    <a16:creationId xmlns:a16="http://schemas.microsoft.com/office/drawing/2014/main" id="{E58BD4BF-03BE-470C-AA6B-CFB086E03A4E}"/>
                  </a:ext>
                </a:extLst>
              </p:cNvPr>
              <p:cNvSpPr/>
              <p:nvPr/>
            </p:nvSpPr>
            <p:spPr bwMode="auto">
              <a:xfrm>
                <a:off x="13455304" y="2913250"/>
                <a:ext cx="675075" cy="1710191"/>
              </a:xfrm>
              <a:prstGeom prst="round2SameRect">
                <a:avLst>
                  <a:gd name="adj1" fmla="val 0"/>
                  <a:gd name="adj2" fmla="val 9171"/>
                </a:avLst>
              </a:prstGeom>
              <a:solidFill>
                <a:srgbClr val="00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7EFDF226-617F-45E4-A769-1352921699C4}"/>
              </a:ext>
            </a:extLst>
          </p:cNvPr>
          <p:cNvGrpSpPr/>
          <p:nvPr/>
        </p:nvGrpSpPr>
        <p:grpSpPr>
          <a:xfrm>
            <a:off x="4225906" y="3938986"/>
            <a:ext cx="493253" cy="2230193"/>
            <a:chOff x="13566931" y="2105519"/>
            <a:chExt cx="556890" cy="2517921"/>
          </a:xfrm>
        </p:grpSpPr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20D35793-B109-4BF9-8422-C51170519D0D}"/>
                </a:ext>
              </a:extLst>
            </p:cNvPr>
            <p:cNvGrpSpPr/>
            <p:nvPr/>
          </p:nvGrpSpPr>
          <p:grpSpPr>
            <a:xfrm>
              <a:off x="13566931" y="2105519"/>
              <a:ext cx="290831" cy="937403"/>
              <a:chOff x="15670899" y="328745"/>
              <a:chExt cx="603297" cy="1944537"/>
            </a:xfrm>
          </p:grpSpPr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075D174B-0524-479E-9CCF-2E374501D2A3}"/>
                  </a:ext>
                </a:extLst>
              </p:cNvPr>
              <p:cNvSpPr/>
              <p:nvPr/>
            </p:nvSpPr>
            <p:spPr bwMode="auto">
              <a:xfrm>
                <a:off x="15670899" y="328745"/>
                <a:ext cx="603297" cy="1944537"/>
              </a:xfrm>
              <a:custGeom>
                <a:avLst/>
                <a:gdLst>
                  <a:gd name="connsiteX0" fmla="*/ 233922 w 467844"/>
                  <a:gd name="connsiteY0" fmla="*/ 0 h 1622744"/>
                  <a:gd name="connsiteX1" fmla="*/ 243531 w 467844"/>
                  <a:gd name="connsiteY1" fmla="*/ 7089 h 1622744"/>
                  <a:gd name="connsiteX2" fmla="*/ 467844 w 467844"/>
                  <a:gd name="connsiteY2" fmla="*/ 811372 h 1622744"/>
                  <a:gd name="connsiteX3" fmla="*/ 243531 w 467844"/>
                  <a:gd name="connsiteY3" fmla="*/ 1615655 h 1622744"/>
                  <a:gd name="connsiteX4" fmla="*/ 233922 w 467844"/>
                  <a:gd name="connsiteY4" fmla="*/ 1622744 h 1622744"/>
                  <a:gd name="connsiteX5" fmla="*/ 224313 w 467844"/>
                  <a:gd name="connsiteY5" fmla="*/ 1615655 h 1622744"/>
                  <a:gd name="connsiteX6" fmla="*/ 0 w 467844"/>
                  <a:gd name="connsiteY6" fmla="*/ 811372 h 1622744"/>
                  <a:gd name="connsiteX7" fmla="*/ 224313 w 467844"/>
                  <a:gd name="connsiteY7" fmla="*/ 7089 h 1622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7844" h="1622744">
                    <a:moveTo>
                      <a:pt x="233922" y="0"/>
                    </a:moveTo>
                    <a:lnTo>
                      <a:pt x="243531" y="7089"/>
                    </a:lnTo>
                    <a:cubicBezTo>
                      <a:pt x="375351" y="139599"/>
                      <a:pt x="467844" y="449814"/>
                      <a:pt x="467844" y="811372"/>
                    </a:cubicBezTo>
                    <a:cubicBezTo>
                      <a:pt x="467844" y="1172930"/>
                      <a:pt x="375351" y="1483145"/>
                      <a:pt x="243531" y="1615655"/>
                    </a:cubicBezTo>
                    <a:lnTo>
                      <a:pt x="233922" y="1622744"/>
                    </a:lnTo>
                    <a:lnTo>
                      <a:pt x="224313" y="1615655"/>
                    </a:lnTo>
                    <a:cubicBezTo>
                      <a:pt x="92494" y="1483145"/>
                      <a:pt x="0" y="1172930"/>
                      <a:pt x="0" y="811372"/>
                    </a:cubicBezTo>
                    <a:cubicBezTo>
                      <a:pt x="0" y="449814"/>
                      <a:pt x="92494" y="139599"/>
                      <a:pt x="224313" y="7089"/>
                    </a:cubicBezTo>
                    <a:close/>
                  </a:path>
                </a:pathLst>
              </a:custGeom>
              <a:gradFill flip="none" rotWithShape="1">
                <a:gsLst>
                  <a:gs pos="15000">
                    <a:srgbClr val="FFC000"/>
                  </a:gs>
                  <a:gs pos="100000">
                    <a:srgbClr val="FF0000"/>
                  </a:gs>
                </a:gsLst>
                <a:path path="circle">
                  <a:fillToRect l="50000" t="130000" r="50000" b="-3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82E46B09-3B68-4885-BC1C-9C79ADA6807F}"/>
                  </a:ext>
                </a:extLst>
              </p:cNvPr>
              <p:cNvSpPr/>
              <p:nvPr/>
            </p:nvSpPr>
            <p:spPr bwMode="auto">
              <a:xfrm>
                <a:off x="15794747" y="1088740"/>
                <a:ext cx="367507" cy="1184542"/>
              </a:xfrm>
              <a:custGeom>
                <a:avLst/>
                <a:gdLst>
                  <a:gd name="connsiteX0" fmla="*/ 233922 w 467844"/>
                  <a:gd name="connsiteY0" fmla="*/ 0 h 1622744"/>
                  <a:gd name="connsiteX1" fmla="*/ 243531 w 467844"/>
                  <a:gd name="connsiteY1" fmla="*/ 7089 h 1622744"/>
                  <a:gd name="connsiteX2" fmla="*/ 467844 w 467844"/>
                  <a:gd name="connsiteY2" fmla="*/ 811372 h 1622744"/>
                  <a:gd name="connsiteX3" fmla="*/ 243531 w 467844"/>
                  <a:gd name="connsiteY3" fmla="*/ 1615655 h 1622744"/>
                  <a:gd name="connsiteX4" fmla="*/ 233922 w 467844"/>
                  <a:gd name="connsiteY4" fmla="*/ 1622744 h 1622744"/>
                  <a:gd name="connsiteX5" fmla="*/ 224313 w 467844"/>
                  <a:gd name="connsiteY5" fmla="*/ 1615655 h 1622744"/>
                  <a:gd name="connsiteX6" fmla="*/ 0 w 467844"/>
                  <a:gd name="connsiteY6" fmla="*/ 811372 h 1622744"/>
                  <a:gd name="connsiteX7" fmla="*/ 224313 w 467844"/>
                  <a:gd name="connsiteY7" fmla="*/ 7089 h 1622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7844" h="1622744">
                    <a:moveTo>
                      <a:pt x="233922" y="0"/>
                    </a:moveTo>
                    <a:lnTo>
                      <a:pt x="243531" y="7089"/>
                    </a:lnTo>
                    <a:cubicBezTo>
                      <a:pt x="375351" y="139599"/>
                      <a:pt x="467844" y="449814"/>
                      <a:pt x="467844" y="811372"/>
                    </a:cubicBezTo>
                    <a:cubicBezTo>
                      <a:pt x="467844" y="1172930"/>
                      <a:pt x="375351" y="1483145"/>
                      <a:pt x="243531" y="1615655"/>
                    </a:cubicBezTo>
                    <a:lnTo>
                      <a:pt x="233922" y="1622744"/>
                    </a:lnTo>
                    <a:lnTo>
                      <a:pt x="224313" y="1615655"/>
                    </a:lnTo>
                    <a:cubicBezTo>
                      <a:pt x="92494" y="1483145"/>
                      <a:pt x="0" y="1172930"/>
                      <a:pt x="0" y="811372"/>
                    </a:cubicBezTo>
                    <a:cubicBezTo>
                      <a:pt x="0" y="449814"/>
                      <a:pt x="92494" y="139599"/>
                      <a:pt x="224313" y="7089"/>
                    </a:cubicBezTo>
                    <a:close/>
                  </a:path>
                </a:pathLst>
              </a:custGeom>
              <a:gradFill flip="none" rotWithShape="1">
                <a:gsLst>
                  <a:gs pos="15000">
                    <a:srgbClr val="FFFF00"/>
                  </a:gs>
                  <a:gs pos="100000">
                    <a:srgbClr val="FFC000"/>
                  </a:gs>
                </a:gsLst>
                <a:path path="circle">
                  <a:fillToRect l="50000" t="130000" r="50000" b="-3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17501A32-6309-4B4E-9442-F9D48B41A013}"/>
                </a:ext>
              </a:extLst>
            </p:cNvPr>
            <p:cNvGrpSpPr/>
            <p:nvPr/>
          </p:nvGrpSpPr>
          <p:grpSpPr>
            <a:xfrm>
              <a:off x="13587596" y="2979021"/>
              <a:ext cx="536225" cy="1644419"/>
              <a:chOff x="12461773" y="2553209"/>
              <a:chExt cx="675078" cy="2070232"/>
            </a:xfrm>
          </p:grpSpPr>
          <p:sp>
            <p:nvSpPr>
              <p:cNvPr id="92" name="四角形: 上の 2 つの角を丸める 91">
                <a:extLst>
                  <a:ext uri="{FF2B5EF4-FFF2-40B4-BE49-F238E27FC236}">
                    <a16:creationId xmlns:a16="http://schemas.microsoft.com/office/drawing/2014/main" id="{EDEC2565-D300-4DEA-A08B-28F37465391E}"/>
                  </a:ext>
                </a:extLst>
              </p:cNvPr>
              <p:cNvSpPr/>
              <p:nvPr/>
            </p:nvSpPr>
            <p:spPr bwMode="auto">
              <a:xfrm rot="16200000">
                <a:off x="12824771" y="2599933"/>
                <a:ext cx="294320" cy="286596"/>
              </a:xfrm>
              <a:prstGeom prst="round2SameRect">
                <a:avLst>
                  <a:gd name="adj1" fmla="val 0"/>
                  <a:gd name="adj2" fmla="val 0"/>
                </a:avLst>
              </a:prstGeom>
              <a:pattFill prst="narVert">
                <a:fgClr>
                  <a:schemeClr val="bg1">
                    <a:lumMod val="50000"/>
                  </a:schemeClr>
                </a:fgClr>
                <a:bgClr>
                  <a:schemeClr val="tx1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四角形: 上の 2 つの角を丸める 92">
                <a:extLst>
                  <a:ext uri="{FF2B5EF4-FFF2-40B4-BE49-F238E27FC236}">
                    <a16:creationId xmlns:a16="http://schemas.microsoft.com/office/drawing/2014/main" id="{11423EC6-E61C-42FB-86A8-214709421544}"/>
                  </a:ext>
                </a:extLst>
              </p:cNvPr>
              <p:cNvSpPr/>
              <p:nvPr/>
            </p:nvSpPr>
            <p:spPr bwMode="auto">
              <a:xfrm rot="16200000">
                <a:off x="12456074" y="2558911"/>
                <a:ext cx="360040" cy="348635"/>
              </a:xfrm>
              <a:prstGeom prst="round2SameRect">
                <a:avLst>
                  <a:gd name="adj1" fmla="val 8197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正方形/長方形 93">
                <a:extLst>
                  <a:ext uri="{FF2B5EF4-FFF2-40B4-BE49-F238E27FC236}">
                    <a16:creationId xmlns:a16="http://schemas.microsoft.com/office/drawing/2014/main" id="{97C456EE-5751-4958-AA4A-8594FC69D880}"/>
                  </a:ext>
                </a:extLst>
              </p:cNvPr>
              <p:cNvSpPr/>
              <p:nvPr/>
            </p:nvSpPr>
            <p:spPr bwMode="auto">
              <a:xfrm>
                <a:off x="12461773" y="2823240"/>
                <a:ext cx="675075" cy="90267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9D1CC8D1-1EC5-4D73-B061-2EEB3BA4300D}"/>
                  </a:ext>
                </a:extLst>
              </p:cNvPr>
              <p:cNvSpPr/>
              <p:nvPr/>
            </p:nvSpPr>
            <p:spPr bwMode="auto">
              <a:xfrm rot="5400000">
                <a:off x="12597422" y="2893831"/>
                <a:ext cx="128210" cy="168722"/>
              </a:xfrm>
              <a:custGeom>
                <a:avLst/>
                <a:gdLst>
                  <a:gd name="connsiteX0" fmla="*/ 0 w 142875"/>
                  <a:gd name="connsiteY0" fmla="*/ 0 h 223121"/>
                  <a:gd name="connsiteX1" fmla="*/ 90010 w 142875"/>
                  <a:gd name="connsiteY1" fmla="*/ 0 h 223121"/>
                  <a:gd name="connsiteX2" fmla="*/ 142875 w 142875"/>
                  <a:gd name="connsiteY2" fmla="*/ 65522 h 223121"/>
                  <a:gd name="connsiteX3" fmla="*/ 142875 w 142875"/>
                  <a:gd name="connsiteY3" fmla="*/ 157599 h 223121"/>
                  <a:gd name="connsiteX4" fmla="*/ 90010 w 142875"/>
                  <a:gd name="connsiteY4" fmla="*/ 223121 h 223121"/>
                  <a:gd name="connsiteX5" fmla="*/ 0 w 142875"/>
                  <a:gd name="connsiteY5" fmla="*/ 223121 h 223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875" h="223121">
                    <a:moveTo>
                      <a:pt x="0" y="0"/>
                    </a:moveTo>
                    <a:lnTo>
                      <a:pt x="90010" y="0"/>
                    </a:lnTo>
                    <a:lnTo>
                      <a:pt x="142875" y="65522"/>
                    </a:lnTo>
                    <a:lnTo>
                      <a:pt x="142875" y="157599"/>
                    </a:lnTo>
                    <a:lnTo>
                      <a:pt x="90010" y="223121"/>
                    </a:lnTo>
                    <a:lnTo>
                      <a:pt x="0" y="22312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2158CB7C-8DEC-4F4E-97C9-41B015F7FA50}"/>
                  </a:ext>
                </a:extLst>
              </p:cNvPr>
              <p:cNvSpPr/>
              <p:nvPr/>
            </p:nvSpPr>
            <p:spPr bwMode="auto">
              <a:xfrm flipH="1">
                <a:off x="12630146" y="3042297"/>
                <a:ext cx="68904" cy="1555659"/>
              </a:xfrm>
              <a:custGeom>
                <a:avLst/>
                <a:gdLst>
                  <a:gd name="connsiteX0" fmla="*/ 68904 w 68904"/>
                  <a:gd name="connsiteY0" fmla="*/ 0 h 1555659"/>
                  <a:gd name="connsiteX1" fmla="*/ 0 w 68904"/>
                  <a:gd name="connsiteY1" fmla="*/ 0 h 1555659"/>
                  <a:gd name="connsiteX2" fmla="*/ 0 w 68904"/>
                  <a:gd name="connsiteY2" fmla="*/ 1515877 h 1555659"/>
                  <a:gd name="connsiteX3" fmla="*/ 68904 w 68904"/>
                  <a:gd name="connsiteY3" fmla="*/ 1555659 h 1555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04" h="1555659">
                    <a:moveTo>
                      <a:pt x="68904" y="0"/>
                    </a:moveTo>
                    <a:lnTo>
                      <a:pt x="0" y="0"/>
                    </a:lnTo>
                    <a:lnTo>
                      <a:pt x="0" y="1515877"/>
                    </a:lnTo>
                    <a:lnTo>
                      <a:pt x="68904" y="155565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四角形: 上の 2 つの角を丸める 96">
                <a:extLst>
                  <a:ext uri="{FF2B5EF4-FFF2-40B4-BE49-F238E27FC236}">
                    <a16:creationId xmlns:a16="http://schemas.microsoft.com/office/drawing/2014/main" id="{445BC349-7241-4297-BE75-EB6723EB471F}"/>
                  </a:ext>
                </a:extLst>
              </p:cNvPr>
              <p:cNvSpPr/>
              <p:nvPr/>
            </p:nvSpPr>
            <p:spPr bwMode="auto">
              <a:xfrm rot="16200000">
                <a:off x="12959881" y="2443390"/>
                <a:ext cx="45719" cy="3082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四角形: 上の 2 つの角を丸める 97">
                <a:extLst>
                  <a:ext uri="{FF2B5EF4-FFF2-40B4-BE49-F238E27FC236}">
                    <a16:creationId xmlns:a16="http://schemas.microsoft.com/office/drawing/2014/main" id="{738FD351-6EE0-4F92-8628-D4587AF87CC4}"/>
                  </a:ext>
                </a:extLst>
              </p:cNvPr>
              <p:cNvSpPr/>
              <p:nvPr/>
            </p:nvSpPr>
            <p:spPr bwMode="auto">
              <a:xfrm>
                <a:off x="12461773" y="2913250"/>
                <a:ext cx="675075" cy="1710191"/>
              </a:xfrm>
              <a:prstGeom prst="round2SameRect">
                <a:avLst>
                  <a:gd name="adj1" fmla="val 0"/>
                  <a:gd name="adj2" fmla="val 9171"/>
                </a:avLst>
              </a:prstGeom>
              <a:solidFill>
                <a:srgbClr val="00CC00">
                  <a:alpha val="20000"/>
                </a:srgb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35574717-79AA-4AFD-89D3-B1D1C21D1D47}"/>
                  </a:ext>
                </a:extLst>
              </p:cNvPr>
              <p:cNvSpPr/>
              <p:nvPr/>
            </p:nvSpPr>
            <p:spPr bwMode="auto">
              <a:xfrm>
                <a:off x="12461773" y="3307578"/>
                <a:ext cx="675075" cy="1313951"/>
              </a:xfrm>
              <a:custGeom>
                <a:avLst/>
                <a:gdLst>
                  <a:gd name="connsiteX0" fmla="*/ 0 w 675075"/>
                  <a:gd name="connsiteY0" fmla="*/ 0 h 1313951"/>
                  <a:gd name="connsiteX1" fmla="*/ 675075 w 675075"/>
                  <a:gd name="connsiteY1" fmla="*/ 0 h 1313951"/>
                  <a:gd name="connsiteX2" fmla="*/ 675075 w 675075"/>
                  <a:gd name="connsiteY2" fmla="*/ 1252040 h 1313951"/>
                  <a:gd name="connsiteX3" fmla="*/ 613164 w 675075"/>
                  <a:gd name="connsiteY3" fmla="*/ 1313951 h 1313951"/>
                  <a:gd name="connsiteX4" fmla="*/ 61911 w 675075"/>
                  <a:gd name="connsiteY4" fmla="*/ 1313951 h 1313951"/>
                  <a:gd name="connsiteX5" fmla="*/ 0 w 675075"/>
                  <a:gd name="connsiteY5" fmla="*/ 1252040 h 1313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5075" h="1313951">
                    <a:moveTo>
                      <a:pt x="0" y="0"/>
                    </a:moveTo>
                    <a:lnTo>
                      <a:pt x="675075" y="0"/>
                    </a:lnTo>
                    <a:lnTo>
                      <a:pt x="675075" y="1252040"/>
                    </a:lnTo>
                    <a:cubicBezTo>
                      <a:pt x="675075" y="1286233"/>
                      <a:pt x="647357" y="1313951"/>
                      <a:pt x="613164" y="1313951"/>
                    </a:cubicBezTo>
                    <a:lnTo>
                      <a:pt x="61911" y="1313951"/>
                    </a:lnTo>
                    <a:cubicBezTo>
                      <a:pt x="27718" y="1313951"/>
                      <a:pt x="0" y="1286233"/>
                      <a:pt x="0" y="1252040"/>
                    </a:cubicBezTo>
                    <a:close/>
                  </a:path>
                </a:pathLst>
              </a:custGeom>
              <a:solidFill>
                <a:srgbClr val="00CC00">
                  <a:alpha val="20000"/>
                </a:srgb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70C2B5F6-7D01-4176-8FAD-129CAD44A41A}"/>
              </a:ext>
            </a:extLst>
          </p:cNvPr>
          <p:cNvGrpSpPr/>
          <p:nvPr/>
        </p:nvGrpSpPr>
        <p:grpSpPr>
          <a:xfrm>
            <a:off x="8095373" y="1188867"/>
            <a:ext cx="675078" cy="2070232"/>
            <a:chOff x="13455304" y="2553209"/>
            <a:chExt cx="675078" cy="2070232"/>
          </a:xfrm>
        </p:grpSpPr>
        <p:sp>
          <p:nvSpPr>
            <p:cNvPr id="103" name="四角形: 上の 2 つの角を丸める 102">
              <a:extLst>
                <a:ext uri="{FF2B5EF4-FFF2-40B4-BE49-F238E27FC236}">
                  <a16:creationId xmlns:a16="http://schemas.microsoft.com/office/drawing/2014/main" id="{BC843F59-7063-4E1C-AD84-26028E38E249}"/>
                </a:ext>
              </a:extLst>
            </p:cNvPr>
            <p:cNvSpPr/>
            <p:nvPr/>
          </p:nvSpPr>
          <p:spPr bwMode="auto">
            <a:xfrm rot="16200000">
              <a:off x="13818302" y="2599933"/>
              <a:ext cx="294320" cy="286596"/>
            </a:xfrm>
            <a:prstGeom prst="round2SameRect">
              <a:avLst>
                <a:gd name="adj1" fmla="val 0"/>
                <a:gd name="adj2" fmla="val 0"/>
              </a:avLst>
            </a:prstGeom>
            <a:pattFill prst="narVert">
              <a:fgClr>
                <a:schemeClr val="bg1">
                  <a:lumMod val="50000"/>
                </a:schemeClr>
              </a:fgClr>
              <a:bgClr>
                <a:schemeClr val="tx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86BB5FA8-D5DC-4050-A825-881D13190D0B}"/>
                </a:ext>
              </a:extLst>
            </p:cNvPr>
            <p:cNvSpPr/>
            <p:nvPr/>
          </p:nvSpPr>
          <p:spPr bwMode="auto">
            <a:xfrm rot="16200000">
              <a:off x="13449605" y="2558911"/>
              <a:ext cx="360040" cy="348635"/>
            </a:xfrm>
            <a:prstGeom prst="round2SameRect">
              <a:avLst>
                <a:gd name="adj1" fmla="val 8197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68BA5D7E-25BA-49B3-8A0F-7238E49B9BEC}"/>
                </a:ext>
              </a:extLst>
            </p:cNvPr>
            <p:cNvSpPr/>
            <p:nvPr/>
          </p:nvSpPr>
          <p:spPr bwMode="auto">
            <a:xfrm>
              <a:off x="13455304" y="2823240"/>
              <a:ext cx="675075" cy="90267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6434135A-480F-42AB-99AE-A54136A7FA3F}"/>
                </a:ext>
              </a:extLst>
            </p:cNvPr>
            <p:cNvSpPr/>
            <p:nvPr/>
          </p:nvSpPr>
          <p:spPr bwMode="auto">
            <a:xfrm rot="16200000">
              <a:off x="13953412" y="2443390"/>
              <a:ext cx="45719" cy="308220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四角形: 上の 2 つの角を丸める 106">
              <a:extLst>
                <a:ext uri="{FF2B5EF4-FFF2-40B4-BE49-F238E27FC236}">
                  <a16:creationId xmlns:a16="http://schemas.microsoft.com/office/drawing/2014/main" id="{643E1C7F-749C-47F0-992B-107AB7CDD168}"/>
                </a:ext>
              </a:extLst>
            </p:cNvPr>
            <p:cNvSpPr/>
            <p:nvPr/>
          </p:nvSpPr>
          <p:spPr bwMode="auto">
            <a:xfrm>
              <a:off x="13455304" y="2913250"/>
              <a:ext cx="675075" cy="1710191"/>
            </a:xfrm>
            <a:prstGeom prst="round2SameRect">
              <a:avLst>
                <a:gd name="adj1" fmla="val 0"/>
                <a:gd name="adj2" fmla="val 9171"/>
              </a:avLst>
            </a:prstGeom>
            <a:solidFill>
              <a:srgbClr val="3366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813D6AE5-A551-4D65-838C-DC79632CF039}"/>
              </a:ext>
            </a:extLst>
          </p:cNvPr>
          <p:cNvGrpSpPr/>
          <p:nvPr/>
        </p:nvGrpSpPr>
        <p:grpSpPr>
          <a:xfrm>
            <a:off x="7203593" y="1188867"/>
            <a:ext cx="675078" cy="2070232"/>
            <a:chOff x="12461773" y="2553209"/>
            <a:chExt cx="675078" cy="2070232"/>
          </a:xfrm>
        </p:grpSpPr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722A7185-1CC8-4173-A1B0-602BD490D2A6}"/>
                </a:ext>
              </a:extLst>
            </p:cNvPr>
            <p:cNvSpPr/>
            <p:nvPr/>
          </p:nvSpPr>
          <p:spPr bwMode="auto">
            <a:xfrm rot="16200000">
              <a:off x="12824771" y="2599933"/>
              <a:ext cx="294320" cy="286596"/>
            </a:xfrm>
            <a:prstGeom prst="round2SameRect">
              <a:avLst>
                <a:gd name="adj1" fmla="val 0"/>
                <a:gd name="adj2" fmla="val 0"/>
              </a:avLst>
            </a:prstGeom>
            <a:pattFill prst="narVert">
              <a:fgClr>
                <a:schemeClr val="bg1">
                  <a:lumMod val="50000"/>
                </a:schemeClr>
              </a:fgClr>
              <a:bgClr>
                <a:schemeClr val="tx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四角形: 上の 2 つの角を丸める 109">
              <a:extLst>
                <a:ext uri="{FF2B5EF4-FFF2-40B4-BE49-F238E27FC236}">
                  <a16:creationId xmlns:a16="http://schemas.microsoft.com/office/drawing/2014/main" id="{0C44EB8A-258B-4A7F-A375-5C5367E6BD55}"/>
                </a:ext>
              </a:extLst>
            </p:cNvPr>
            <p:cNvSpPr/>
            <p:nvPr/>
          </p:nvSpPr>
          <p:spPr bwMode="auto">
            <a:xfrm rot="16200000">
              <a:off x="12456074" y="2558911"/>
              <a:ext cx="360040" cy="348635"/>
            </a:xfrm>
            <a:prstGeom prst="round2SameRect">
              <a:avLst>
                <a:gd name="adj1" fmla="val 8197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AAEF8C64-AF4F-4400-A236-30936B0C535D}"/>
                </a:ext>
              </a:extLst>
            </p:cNvPr>
            <p:cNvSpPr/>
            <p:nvPr/>
          </p:nvSpPr>
          <p:spPr bwMode="auto">
            <a:xfrm>
              <a:off x="12461773" y="2823240"/>
              <a:ext cx="675075" cy="90267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3AF3FCB1-CCE3-43D7-988F-73F463A03552}"/>
                </a:ext>
              </a:extLst>
            </p:cNvPr>
            <p:cNvSpPr/>
            <p:nvPr/>
          </p:nvSpPr>
          <p:spPr bwMode="auto">
            <a:xfrm rot="5400000">
              <a:off x="12597422" y="2893831"/>
              <a:ext cx="128210" cy="168722"/>
            </a:xfrm>
            <a:custGeom>
              <a:avLst/>
              <a:gdLst>
                <a:gd name="connsiteX0" fmla="*/ 0 w 142875"/>
                <a:gd name="connsiteY0" fmla="*/ 0 h 223121"/>
                <a:gd name="connsiteX1" fmla="*/ 90010 w 142875"/>
                <a:gd name="connsiteY1" fmla="*/ 0 h 223121"/>
                <a:gd name="connsiteX2" fmla="*/ 142875 w 142875"/>
                <a:gd name="connsiteY2" fmla="*/ 65522 h 223121"/>
                <a:gd name="connsiteX3" fmla="*/ 142875 w 142875"/>
                <a:gd name="connsiteY3" fmla="*/ 157599 h 223121"/>
                <a:gd name="connsiteX4" fmla="*/ 90010 w 142875"/>
                <a:gd name="connsiteY4" fmla="*/ 223121 h 223121"/>
                <a:gd name="connsiteX5" fmla="*/ 0 w 142875"/>
                <a:gd name="connsiteY5" fmla="*/ 223121 h 223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223121">
                  <a:moveTo>
                    <a:pt x="0" y="0"/>
                  </a:moveTo>
                  <a:lnTo>
                    <a:pt x="90010" y="0"/>
                  </a:lnTo>
                  <a:lnTo>
                    <a:pt x="142875" y="65522"/>
                  </a:lnTo>
                  <a:lnTo>
                    <a:pt x="142875" y="157599"/>
                  </a:lnTo>
                  <a:lnTo>
                    <a:pt x="90010" y="223121"/>
                  </a:lnTo>
                  <a:lnTo>
                    <a:pt x="0" y="22312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28EFFC67-8A45-4022-9F26-66E91B1D5F01}"/>
                </a:ext>
              </a:extLst>
            </p:cNvPr>
            <p:cNvSpPr/>
            <p:nvPr/>
          </p:nvSpPr>
          <p:spPr bwMode="auto">
            <a:xfrm flipH="1">
              <a:off x="12630146" y="3042297"/>
              <a:ext cx="68904" cy="1555659"/>
            </a:xfrm>
            <a:custGeom>
              <a:avLst/>
              <a:gdLst>
                <a:gd name="connsiteX0" fmla="*/ 68904 w 68904"/>
                <a:gd name="connsiteY0" fmla="*/ 0 h 1555659"/>
                <a:gd name="connsiteX1" fmla="*/ 0 w 68904"/>
                <a:gd name="connsiteY1" fmla="*/ 0 h 1555659"/>
                <a:gd name="connsiteX2" fmla="*/ 0 w 68904"/>
                <a:gd name="connsiteY2" fmla="*/ 1515877 h 1555659"/>
                <a:gd name="connsiteX3" fmla="*/ 68904 w 68904"/>
                <a:gd name="connsiteY3" fmla="*/ 1555659 h 1555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904" h="1555659">
                  <a:moveTo>
                    <a:pt x="68904" y="0"/>
                  </a:moveTo>
                  <a:lnTo>
                    <a:pt x="0" y="0"/>
                  </a:lnTo>
                  <a:lnTo>
                    <a:pt x="0" y="1515877"/>
                  </a:lnTo>
                  <a:lnTo>
                    <a:pt x="68904" y="155565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C79D39B5-5190-4D9F-9CB5-B9F541B0751A}"/>
                </a:ext>
              </a:extLst>
            </p:cNvPr>
            <p:cNvSpPr/>
            <p:nvPr/>
          </p:nvSpPr>
          <p:spPr bwMode="auto">
            <a:xfrm rot="16200000">
              <a:off x="12959881" y="2443390"/>
              <a:ext cx="45719" cy="308220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22DBF447-AB8C-4D49-BA71-448EBF6F3E9B}"/>
                </a:ext>
              </a:extLst>
            </p:cNvPr>
            <p:cNvSpPr/>
            <p:nvPr/>
          </p:nvSpPr>
          <p:spPr bwMode="auto">
            <a:xfrm>
              <a:off x="12461773" y="2913250"/>
              <a:ext cx="675075" cy="1710191"/>
            </a:xfrm>
            <a:prstGeom prst="round2SameRect">
              <a:avLst>
                <a:gd name="adj1" fmla="val 0"/>
                <a:gd name="adj2" fmla="val 9171"/>
              </a:avLst>
            </a:prstGeom>
            <a:solidFill>
              <a:srgbClr val="3366FF">
                <a:alpha val="20000"/>
              </a:srgb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DA2B9B55-D7C3-403F-957E-E8D8D29C8AE2}"/>
                </a:ext>
              </a:extLst>
            </p:cNvPr>
            <p:cNvSpPr/>
            <p:nvPr/>
          </p:nvSpPr>
          <p:spPr bwMode="auto">
            <a:xfrm>
              <a:off x="12461773" y="3307578"/>
              <a:ext cx="675075" cy="1313951"/>
            </a:xfrm>
            <a:custGeom>
              <a:avLst/>
              <a:gdLst>
                <a:gd name="connsiteX0" fmla="*/ 0 w 675075"/>
                <a:gd name="connsiteY0" fmla="*/ 0 h 1313951"/>
                <a:gd name="connsiteX1" fmla="*/ 675075 w 675075"/>
                <a:gd name="connsiteY1" fmla="*/ 0 h 1313951"/>
                <a:gd name="connsiteX2" fmla="*/ 675075 w 675075"/>
                <a:gd name="connsiteY2" fmla="*/ 1252040 h 1313951"/>
                <a:gd name="connsiteX3" fmla="*/ 613164 w 675075"/>
                <a:gd name="connsiteY3" fmla="*/ 1313951 h 1313951"/>
                <a:gd name="connsiteX4" fmla="*/ 61911 w 675075"/>
                <a:gd name="connsiteY4" fmla="*/ 1313951 h 1313951"/>
                <a:gd name="connsiteX5" fmla="*/ 0 w 675075"/>
                <a:gd name="connsiteY5" fmla="*/ 1252040 h 131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5075" h="1313951">
                  <a:moveTo>
                    <a:pt x="0" y="0"/>
                  </a:moveTo>
                  <a:lnTo>
                    <a:pt x="675075" y="0"/>
                  </a:lnTo>
                  <a:lnTo>
                    <a:pt x="675075" y="1252040"/>
                  </a:lnTo>
                  <a:cubicBezTo>
                    <a:pt x="675075" y="1286233"/>
                    <a:pt x="647357" y="1313951"/>
                    <a:pt x="613164" y="1313951"/>
                  </a:cubicBezTo>
                  <a:lnTo>
                    <a:pt x="61911" y="1313951"/>
                  </a:lnTo>
                  <a:cubicBezTo>
                    <a:pt x="27718" y="1313951"/>
                    <a:pt x="0" y="1286233"/>
                    <a:pt x="0" y="1252040"/>
                  </a:cubicBezTo>
                  <a:close/>
                </a:path>
              </a:pathLst>
            </a:custGeom>
            <a:solidFill>
              <a:srgbClr val="3366FF">
                <a:alpha val="20000"/>
              </a:srgb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ED43B1AF-ACB0-4229-A2B2-62B61FF3CA9A}"/>
              </a:ext>
            </a:extLst>
          </p:cNvPr>
          <p:cNvGrpSpPr/>
          <p:nvPr/>
        </p:nvGrpSpPr>
        <p:grpSpPr>
          <a:xfrm>
            <a:off x="8150932" y="3938986"/>
            <a:ext cx="493466" cy="2230193"/>
            <a:chOff x="14458471" y="2105519"/>
            <a:chExt cx="557130" cy="2517921"/>
          </a:xfrm>
        </p:grpSpPr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C1276020-E4DC-43FE-B6A1-B5B5843EEB63}"/>
                </a:ext>
              </a:extLst>
            </p:cNvPr>
            <p:cNvGrpSpPr/>
            <p:nvPr/>
          </p:nvGrpSpPr>
          <p:grpSpPr>
            <a:xfrm>
              <a:off x="14458471" y="2105519"/>
              <a:ext cx="290831" cy="937403"/>
              <a:chOff x="15670899" y="328745"/>
              <a:chExt cx="603297" cy="1944537"/>
            </a:xfrm>
          </p:grpSpPr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FB8ABB73-EE3F-4EEE-8328-B2094D7AA3A1}"/>
                  </a:ext>
                </a:extLst>
              </p:cNvPr>
              <p:cNvSpPr/>
              <p:nvPr/>
            </p:nvSpPr>
            <p:spPr bwMode="auto">
              <a:xfrm>
                <a:off x="15670899" y="328745"/>
                <a:ext cx="603297" cy="1944537"/>
              </a:xfrm>
              <a:custGeom>
                <a:avLst/>
                <a:gdLst>
                  <a:gd name="connsiteX0" fmla="*/ 233922 w 467844"/>
                  <a:gd name="connsiteY0" fmla="*/ 0 h 1622744"/>
                  <a:gd name="connsiteX1" fmla="*/ 243531 w 467844"/>
                  <a:gd name="connsiteY1" fmla="*/ 7089 h 1622744"/>
                  <a:gd name="connsiteX2" fmla="*/ 467844 w 467844"/>
                  <a:gd name="connsiteY2" fmla="*/ 811372 h 1622744"/>
                  <a:gd name="connsiteX3" fmla="*/ 243531 w 467844"/>
                  <a:gd name="connsiteY3" fmla="*/ 1615655 h 1622744"/>
                  <a:gd name="connsiteX4" fmla="*/ 233922 w 467844"/>
                  <a:gd name="connsiteY4" fmla="*/ 1622744 h 1622744"/>
                  <a:gd name="connsiteX5" fmla="*/ 224313 w 467844"/>
                  <a:gd name="connsiteY5" fmla="*/ 1615655 h 1622744"/>
                  <a:gd name="connsiteX6" fmla="*/ 0 w 467844"/>
                  <a:gd name="connsiteY6" fmla="*/ 811372 h 1622744"/>
                  <a:gd name="connsiteX7" fmla="*/ 224313 w 467844"/>
                  <a:gd name="connsiteY7" fmla="*/ 7089 h 1622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7844" h="1622744">
                    <a:moveTo>
                      <a:pt x="233922" y="0"/>
                    </a:moveTo>
                    <a:lnTo>
                      <a:pt x="243531" y="7089"/>
                    </a:lnTo>
                    <a:cubicBezTo>
                      <a:pt x="375351" y="139599"/>
                      <a:pt x="467844" y="449814"/>
                      <a:pt x="467844" y="811372"/>
                    </a:cubicBezTo>
                    <a:cubicBezTo>
                      <a:pt x="467844" y="1172930"/>
                      <a:pt x="375351" y="1483145"/>
                      <a:pt x="243531" y="1615655"/>
                    </a:cubicBezTo>
                    <a:lnTo>
                      <a:pt x="233922" y="1622744"/>
                    </a:lnTo>
                    <a:lnTo>
                      <a:pt x="224313" y="1615655"/>
                    </a:lnTo>
                    <a:cubicBezTo>
                      <a:pt x="92494" y="1483145"/>
                      <a:pt x="0" y="1172930"/>
                      <a:pt x="0" y="811372"/>
                    </a:cubicBezTo>
                    <a:cubicBezTo>
                      <a:pt x="0" y="449814"/>
                      <a:pt x="92494" y="139599"/>
                      <a:pt x="224313" y="7089"/>
                    </a:cubicBezTo>
                    <a:close/>
                  </a:path>
                </a:pathLst>
              </a:custGeom>
              <a:gradFill flip="none" rotWithShape="1">
                <a:gsLst>
                  <a:gs pos="15000">
                    <a:srgbClr val="FFC000"/>
                  </a:gs>
                  <a:gs pos="100000">
                    <a:srgbClr val="FF0000"/>
                  </a:gs>
                </a:gsLst>
                <a:path path="circle">
                  <a:fillToRect l="50000" t="130000" r="50000" b="-3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3390CD27-7B75-4601-928E-BFA5E2391534}"/>
                  </a:ext>
                </a:extLst>
              </p:cNvPr>
              <p:cNvSpPr/>
              <p:nvPr/>
            </p:nvSpPr>
            <p:spPr bwMode="auto">
              <a:xfrm>
                <a:off x="15794747" y="1088740"/>
                <a:ext cx="367507" cy="1184542"/>
              </a:xfrm>
              <a:custGeom>
                <a:avLst/>
                <a:gdLst>
                  <a:gd name="connsiteX0" fmla="*/ 233922 w 467844"/>
                  <a:gd name="connsiteY0" fmla="*/ 0 h 1622744"/>
                  <a:gd name="connsiteX1" fmla="*/ 243531 w 467844"/>
                  <a:gd name="connsiteY1" fmla="*/ 7089 h 1622744"/>
                  <a:gd name="connsiteX2" fmla="*/ 467844 w 467844"/>
                  <a:gd name="connsiteY2" fmla="*/ 811372 h 1622744"/>
                  <a:gd name="connsiteX3" fmla="*/ 243531 w 467844"/>
                  <a:gd name="connsiteY3" fmla="*/ 1615655 h 1622744"/>
                  <a:gd name="connsiteX4" fmla="*/ 233922 w 467844"/>
                  <a:gd name="connsiteY4" fmla="*/ 1622744 h 1622744"/>
                  <a:gd name="connsiteX5" fmla="*/ 224313 w 467844"/>
                  <a:gd name="connsiteY5" fmla="*/ 1615655 h 1622744"/>
                  <a:gd name="connsiteX6" fmla="*/ 0 w 467844"/>
                  <a:gd name="connsiteY6" fmla="*/ 811372 h 1622744"/>
                  <a:gd name="connsiteX7" fmla="*/ 224313 w 467844"/>
                  <a:gd name="connsiteY7" fmla="*/ 7089 h 1622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7844" h="1622744">
                    <a:moveTo>
                      <a:pt x="233922" y="0"/>
                    </a:moveTo>
                    <a:lnTo>
                      <a:pt x="243531" y="7089"/>
                    </a:lnTo>
                    <a:cubicBezTo>
                      <a:pt x="375351" y="139599"/>
                      <a:pt x="467844" y="449814"/>
                      <a:pt x="467844" y="811372"/>
                    </a:cubicBezTo>
                    <a:cubicBezTo>
                      <a:pt x="467844" y="1172930"/>
                      <a:pt x="375351" y="1483145"/>
                      <a:pt x="243531" y="1615655"/>
                    </a:cubicBezTo>
                    <a:lnTo>
                      <a:pt x="233922" y="1622744"/>
                    </a:lnTo>
                    <a:lnTo>
                      <a:pt x="224313" y="1615655"/>
                    </a:lnTo>
                    <a:cubicBezTo>
                      <a:pt x="92494" y="1483145"/>
                      <a:pt x="0" y="1172930"/>
                      <a:pt x="0" y="811372"/>
                    </a:cubicBezTo>
                    <a:cubicBezTo>
                      <a:pt x="0" y="449814"/>
                      <a:pt x="92494" y="139599"/>
                      <a:pt x="224313" y="7089"/>
                    </a:cubicBezTo>
                    <a:close/>
                  </a:path>
                </a:pathLst>
              </a:custGeom>
              <a:gradFill flip="none" rotWithShape="1">
                <a:gsLst>
                  <a:gs pos="15000">
                    <a:srgbClr val="FFFF00"/>
                  </a:gs>
                  <a:gs pos="100000">
                    <a:srgbClr val="FFC000"/>
                  </a:gs>
                </a:gsLst>
                <a:path path="circle">
                  <a:fillToRect l="50000" t="130000" r="50000" b="-3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ED2BFAEA-1D91-4A1D-9E05-C310666CEE35}"/>
                </a:ext>
              </a:extLst>
            </p:cNvPr>
            <p:cNvGrpSpPr/>
            <p:nvPr/>
          </p:nvGrpSpPr>
          <p:grpSpPr>
            <a:xfrm>
              <a:off x="14479376" y="2979021"/>
              <a:ext cx="536225" cy="1644419"/>
              <a:chOff x="13455304" y="2553209"/>
              <a:chExt cx="675078" cy="2070232"/>
            </a:xfrm>
          </p:grpSpPr>
          <p:sp>
            <p:nvSpPr>
              <p:cNvPr id="120" name="四角形: 上の 2 つの角を丸める 119">
                <a:extLst>
                  <a:ext uri="{FF2B5EF4-FFF2-40B4-BE49-F238E27FC236}">
                    <a16:creationId xmlns:a16="http://schemas.microsoft.com/office/drawing/2014/main" id="{792E1AFE-D027-4B2A-8375-98DD5B620FF6}"/>
                  </a:ext>
                </a:extLst>
              </p:cNvPr>
              <p:cNvSpPr/>
              <p:nvPr/>
            </p:nvSpPr>
            <p:spPr bwMode="auto">
              <a:xfrm rot="16200000">
                <a:off x="13818302" y="2599933"/>
                <a:ext cx="294320" cy="286596"/>
              </a:xfrm>
              <a:prstGeom prst="round2SameRect">
                <a:avLst>
                  <a:gd name="adj1" fmla="val 0"/>
                  <a:gd name="adj2" fmla="val 0"/>
                </a:avLst>
              </a:prstGeom>
              <a:pattFill prst="narVert">
                <a:fgClr>
                  <a:schemeClr val="bg1">
                    <a:lumMod val="50000"/>
                  </a:schemeClr>
                </a:fgClr>
                <a:bgClr>
                  <a:schemeClr val="tx1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四角形: 上の 2 つの角を丸める 120">
                <a:extLst>
                  <a:ext uri="{FF2B5EF4-FFF2-40B4-BE49-F238E27FC236}">
                    <a16:creationId xmlns:a16="http://schemas.microsoft.com/office/drawing/2014/main" id="{0A96219F-F7F6-4E26-BB5D-9B06A4FF4CBC}"/>
                  </a:ext>
                </a:extLst>
              </p:cNvPr>
              <p:cNvSpPr/>
              <p:nvPr/>
            </p:nvSpPr>
            <p:spPr bwMode="auto">
              <a:xfrm rot="16200000">
                <a:off x="13449605" y="2558911"/>
                <a:ext cx="360040" cy="348635"/>
              </a:xfrm>
              <a:prstGeom prst="round2SameRect">
                <a:avLst>
                  <a:gd name="adj1" fmla="val 8197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正方形/長方形 121">
                <a:extLst>
                  <a:ext uri="{FF2B5EF4-FFF2-40B4-BE49-F238E27FC236}">
                    <a16:creationId xmlns:a16="http://schemas.microsoft.com/office/drawing/2014/main" id="{E724A297-C12C-4C13-AD3A-640D82D2D4C8}"/>
                  </a:ext>
                </a:extLst>
              </p:cNvPr>
              <p:cNvSpPr/>
              <p:nvPr/>
            </p:nvSpPr>
            <p:spPr bwMode="auto">
              <a:xfrm>
                <a:off x="13455304" y="2823240"/>
                <a:ext cx="675075" cy="90267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四角形: 上の 2 つの角を丸める 122">
                <a:extLst>
                  <a:ext uri="{FF2B5EF4-FFF2-40B4-BE49-F238E27FC236}">
                    <a16:creationId xmlns:a16="http://schemas.microsoft.com/office/drawing/2014/main" id="{16767F5E-E771-44BD-BD60-32E79BD68A1E}"/>
                  </a:ext>
                </a:extLst>
              </p:cNvPr>
              <p:cNvSpPr/>
              <p:nvPr/>
            </p:nvSpPr>
            <p:spPr bwMode="auto">
              <a:xfrm rot="16200000">
                <a:off x="13953412" y="2443390"/>
                <a:ext cx="45719" cy="3082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四角形: 上の 2 つの角を丸める 123">
                <a:extLst>
                  <a:ext uri="{FF2B5EF4-FFF2-40B4-BE49-F238E27FC236}">
                    <a16:creationId xmlns:a16="http://schemas.microsoft.com/office/drawing/2014/main" id="{1A8879C0-94E8-4735-828F-630F950FC490}"/>
                  </a:ext>
                </a:extLst>
              </p:cNvPr>
              <p:cNvSpPr/>
              <p:nvPr/>
            </p:nvSpPr>
            <p:spPr bwMode="auto">
              <a:xfrm>
                <a:off x="13455304" y="2913250"/>
                <a:ext cx="675075" cy="1710191"/>
              </a:xfrm>
              <a:prstGeom prst="round2SameRect">
                <a:avLst>
                  <a:gd name="adj1" fmla="val 0"/>
                  <a:gd name="adj2" fmla="val 9171"/>
                </a:avLst>
              </a:prstGeom>
              <a:solidFill>
                <a:srgbClr val="3366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94D1D554-658F-43B3-8B47-A63CE9B060E0}"/>
              </a:ext>
            </a:extLst>
          </p:cNvPr>
          <p:cNvGrpSpPr/>
          <p:nvPr/>
        </p:nvGrpSpPr>
        <p:grpSpPr>
          <a:xfrm>
            <a:off x="7259392" y="3938986"/>
            <a:ext cx="493253" cy="2230193"/>
            <a:chOff x="13566931" y="2105519"/>
            <a:chExt cx="556890" cy="2517921"/>
          </a:xfrm>
        </p:grpSpPr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3A3AEF05-60BC-49AC-941B-6BC8B96EE013}"/>
                </a:ext>
              </a:extLst>
            </p:cNvPr>
            <p:cNvGrpSpPr/>
            <p:nvPr/>
          </p:nvGrpSpPr>
          <p:grpSpPr>
            <a:xfrm>
              <a:off x="13566931" y="2105519"/>
              <a:ext cx="290831" cy="937403"/>
              <a:chOff x="15670899" y="328745"/>
              <a:chExt cx="603297" cy="1944537"/>
            </a:xfrm>
          </p:grpSpPr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254C1DDE-BFCA-4029-B1E3-A1FE169108BB}"/>
                  </a:ext>
                </a:extLst>
              </p:cNvPr>
              <p:cNvSpPr/>
              <p:nvPr/>
            </p:nvSpPr>
            <p:spPr bwMode="auto">
              <a:xfrm>
                <a:off x="15670899" y="328745"/>
                <a:ext cx="603297" cy="1944537"/>
              </a:xfrm>
              <a:custGeom>
                <a:avLst/>
                <a:gdLst>
                  <a:gd name="connsiteX0" fmla="*/ 233922 w 467844"/>
                  <a:gd name="connsiteY0" fmla="*/ 0 h 1622744"/>
                  <a:gd name="connsiteX1" fmla="*/ 243531 w 467844"/>
                  <a:gd name="connsiteY1" fmla="*/ 7089 h 1622744"/>
                  <a:gd name="connsiteX2" fmla="*/ 467844 w 467844"/>
                  <a:gd name="connsiteY2" fmla="*/ 811372 h 1622744"/>
                  <a:gd name="connsiteX3" fmla="*/ 243531 w 467844"/>
                  <a:gd name="connsiteY3" fmla="*/ 1615655 h 1622744"/>
                  <a:gd name="connsiteX4" fmla="*/ 233922 w 467844"/>
                  <a:gd name="connsiteY4" fmla="*/ 1622744 h 1622744"/>
                  <a:gd name="connsiteX5" fmla="*/ 224313 w 467844"/>
                  <a:gd name="connsiteY5" fmla="*/ 1615655 h 1622744"/>
                  <a:gd name="connsiteX6" fmla="*/ 0 w 467844"/>
                  <a:gd name="connsiteY6" fmla="*/ 811372 h 1622744"/>
                  <a:gd name="connsiteX7" fmla="*/ 224313 w 467844"/>
                  <a:gd name="connsiteY7" fmla="*/ 7089 h 1622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7844" h="1622744">
                    <a:moveTo>
                      <a:pt x="233922" y="0"/>
                    </a:moveTo>
                    <a:lnTo>
                      <a:pt x="243531" y="7089"/>
                    </a:lnTo>
                    <a:cubicBezTo>
                      <a:pt x="375351" y="139599"/>
                      <a:pt x="467844" y="449814"/>
                      <a:pt x="467844" y="811372"/>
                    </a:cubicBezTo>
                    <a:cubicBezTo>
                      <a:pt x="467844" y="1172930"/>
                      <a:pt x="375351" y="1483145"/>
                      <a:pt x="243531" y="1615655"/>
                    </a:cubicBezTo>
                    <a:lnTo>
                      <a:pt x="233922" y="1622744"/>
                    </a:lnTo>
                    <a:lnTo>
                      <a:pt x="224313" y="1615655"/>
                    </a:lnTo>
                    <a:cubicBezTo>
                      <a:pt x="92494" y="1483145"/>
                      <a:pt x="0" y="1172930"/>
                      <a:pt x="0" y="811372"/>
                    </a:cubicBezTo>
                    <a:cubicBezTo>
                      <a:pt x="0" y="449814"/>
                      <a:pt x="92494" y="139599"/>
                      <a:pt x="224313" y="7089"/>
                    </a:cubicBezTo>
                    <a:close/>
                  </a:path>
                </a:pathLst>
              </a:custGeom>
              <a:gradFill flip="none" rotWithShape="1">
                <a:gsLst>
                  <a:gs pos="15000">
                    <a:srgbClr val="FFC000"/>
                  </a:gs>
                  <a:gs pos="100000">
                    <a:srgbClr val="FF0000"/>
                  </a:gs>
                </a:gsLst>
                <a:path path="circle">
                  <a:fillToRect l="50000" t="130000" r="50000" b="-3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434CD86F-3A55-4F12-9997-9B54704F58F8}"/>
                  </a:ext>
                </a:extLst>
              </p:cNvPr>
              <p:cNvSpPr/>
              <p:nvPr/>
            </p:nvSpPr>
            <p:spPr bwMode="auto">
              <a:xfrm>
                <a:off x="15794747" y="1088740"/>
                <a:ext cx="367507" cy="1184542"/>
              </a:xfrm>
              <a:custGeom>
                <a:avLst/>
                <a:gdLst>
                  <a:gd name="connsiteX0" fmla="*/ 233922 w 467844"/>
                  <a:gd name="connsiteY0" fmla="*/ 0 h 1622744"/>
                  <a:gd name="connsiteX1" fmla="*/ 243531 w 467844"/>
                  <a:gd name="connsiteY1" fmla="*/ 7089 h 1622744"/>
                  <a:gd name="connsiteX2" fmla="*/ 467844 w 467844"/>
                  <a:gd name="connsiteY2" fmla="*/ 811372 h 1622744"/>
                  <a:gd name="connsiteX3" fmla="*/ 243531 w 467844"/>
                  <a:gd name="connsiteY3" fmla="*/ 1615655 h 1622744"/>
                  <a:gd name="connsiteX4" fmla="*/ 233922 w 467844"/>
                  <a:gd name="connsiteY4" fmla="*/ 1622744 h 1622744"/>
                  <a:gd name="connsiteX5" fmla="*/ 224313 w 467844"/>
                  <a:gd name="connsiteY5" fmla="*/ 1615655 h 1622744"/>
                  <a:gd name="connsiteX6" fmla="*/ 0 w 467844"/>
                  <a:gd name="connsiteY6" fmla="*/ 811372 h 1622744"/>
                  <a:gd name="connsiteX7" fmla="*/ 224313 w 467844"/>
                  <a:gd name="connsiteY7" fmla="*/ 7089 h 1622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7844" h="1622744">
                    <a:moveTo>
                      <a:pt x="233922" y="0"/>
                    </a:moveTo>
                    <a:lnTo>
                      <a:pt x="243531" y="7089"/>
                    </a:lnTo>
                    <a:cubicBezTo>
                      <a:pt x="375351" y="139599"/>
                      <a:pt x="467844" y="449814"/>
                      <a:pt x="467844" y="811372"/>
                    </a:cubicBezTo>
                    <a:cubicBezTo>
                      <a:pt x="467844" y="1172930"/>
                      <a:pt x="375351" y="1483145"/>
                      <a:pt x="243531" y="1615655"/>
                    </a:cubicBezTo>
                    <a:lnTo>
                      <a:pt x="233922" y="1622744"/>
                    </a:lnTo>
                    <a:lnTo>
                      <a:pt x="224313" y="1615655"/>
                    </a:lnTo>
                    <a:cubicBezTo>
                      <a:pt x="92494" y="1483145"/>
                      <a:pt x="0" y="1172930"/>
                      <a:pt x="0" y="811372"/>
                    </a:cubicBezTo>
                    <a:cubicBezTo>
                      <a:pt x="0" y="449814"/>
                      <a:pt x="92494" y="139599"/>
                      <a:pt x="224313" y="7089"/>
                    </a:cubicBezTo>
                    <a:close/>
                  </a:path>
                </a:pathLst>
              </a:custGeom>
              <a:gradFill flip="none" rotWithShape="1">
                <a:gsLst>
                  <a:gs pos="15000">
                    <a:srgbClr val="FFFF00"/>
                  </a:gs>
                  <a:gs pos="100000">
                    <a:srgbClr val="FFC000"/>
                  </a:gs>
                </a:gsLst>
                <a:path path="circle">
                  <a:fillToRect l="50000" t="130000" r="50000" b="-3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EE516589-E541-4329-9581-027AA992C034}"/>
                </a:ext>
              </a:extLst>
            </p:cNvPr>
            <p:cNvGrpSpPr/>
            <p:nvPr/>
          </p:nvGrpSpPr>
          <p:grpSpPr>
            <a:xfrm>
              <a:off x="13587596" y="2979021"/>
              <a:ext cx="536225" cy="1644419"/>
              <a:chOff x="12461773" y="2553209"/>
              <a:chExt cx="675078" cy="2070232"/>
            </a:xfrm>
          </p:grpSpPr>
          <p:sp>
            <p:nvSpPr>
              <p:cNvPr id="130" name="四角形: 上の 2 つの角を丸める 129">
                <a:extLst>
                  <a:ext uri="{FF2B5EF4-FFF2-40B4-BE49-F238E27FC236}">
                    <a16:creationId xmlns:a16="http://schemas.microsoft.com/office/drawing/2014/main" id="{9A65DCB8-3D5C-409E-A3CE-F1DC9B4EACB9}"/>
                  </a:ext>
                </a:extLst>
              </p:cNvPr>
              <p:cNvSpPr/>
              <p:nvPr/>
            </p:nvSpPr>
            <p:spPr bwMode="auto">
              <a:xfrm rot="16200000">
                <a:off x="12824771" y="2599933"/>
                <a:ext cx="294320" cy="286596"/>
              </a:xfrm>
              <a:prstGeom prst="round2SameRect">
                <a:avLst>
                  <a:gd name="adj1" fmla="val 0"/>
                  <a:gd name="adj2" fmla="val 0"/>
                </a:avLst>
              </a:prstGeom>
              <a:pattFill prst="narVert">
                <a:fgClr>
                  <a:schemeClr val="bg1">
                    <a:lumMod val="50000"/>
                  </a:schemeClr>
                </a:fgClr>
                <a:bgClr>
                  <a:schemeClr val="tx1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四角形: 上の 2 つの角を丸める 130">
                <a:extLst>
                  <a:ext uri="{FF2B5EF4-FFF2-40B4-BE49-F238E27FC236}">
                    <a16:creationId xmlns:a16="http://schemas.microsoft.com/office/drawing/2014/main" id="{97AD8A35-6FFE-4693-89E8-4BF9E1829EF5}"/>
                  </a:ext>
                </a:extLst>
              </p:cNvPr>
              <p:cNvSpPr/>
              <p:nvPr/>
            </p:nvSpPr>
            <p:spPr bwMode="auto">
              <a:xfrm rot="16200000">
                <a:off x="12456074" y="2558911"/>
                <a:ext cx="360040" cy="348635"/>
              </a:xfrm>
              <a:prstGeom prst="round2SameRect">
                <a:avLst>
                  <a:gd name="adj1" fmla="val 8197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正方形/長方形 131">
                <a:extLst>
                  <a:ext uri="{FF2B5EF4-FFF2-40B4-BE49-F238E27FC236}">
                    <a16:creationId xmlns:a16="http://schemas.microsoft.com/office/drawing/2014/main" id="{FB99E5D4-CA0C-40C1-B77B-4E4EB6118CA8}"/>
                  </a:ext>
                </a:extLst>
              </p:cNvPr>
              <p:cNvSpPr/>
              <p:nvPr/>
            </p:nvSpPr>
            <p:spPr bwMode="auto">
              <a:xfrm>
                <a:off x="12461773" y="2823240"/>
                <a:ext cx="675075" cy="90267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9BE8587E-E849-4B84-9FFC-B39ABF1AA6B2}"/>
                  </a:ext>
                </a:extLst>
              </p:cNvPr>
              <p:cNvSpPr/>
              <p:nvPr/>
            </p:nvSpPr>
            <p:spPr bwMode="auto">
              <a:xfrm rot="5400000">
                <a:off x="12597422" y="2893831"/>
                <a:ext cx="128210" cy="168722"/>
              </a:xfrm>
              <a:custGeom>
                <a:avLst/>
                <a:gdLst>
                  <a:gd name="connsiteX0" fmla="*/ 0 w 142875"/>
                  <a:gd name="connsiteY0" fmla="*/ 0 h 223121"/>
                  <a:gd name="connsiteX1" fmla="*/ 90010 w 142875"/>
                  <a:gd name="connsiteY1" fmla="*/ 0 h 223121"/>
                  <a:gd name="connsiteX2" fmla="*/ 142875 w 142875"/>
                  <a:gd name="connsiteY2" fmla="*/ 65522 h 223121"/>
                  <a:gd name="connsiteX3" fmla="*/ 142875 w 142875"/>
                  <a:gd name="connsiteY3" fmla="*/ 157599 h 223121"/>
                  <a:gd name="connsiteX4" fmla="*/ 90010 w 142875"/>
                  <a:gd name="connsiteY4" fmla="*/ 223121 h 223121"/>
                  <a:gd name="connsiteX5" fmla="*/ 0 w 142875"/>
                  <a:gd name="connsiteY5" fmla="*/ 223121 h 223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875" h="223121">
                    <a:moveTo>
                      <a:pt x="0" y="0"/>
                    </a:moveTo>
                    <a:lnTo>
                      <a:pt x="90010" y="0"/>
                    </a:lnTo>
                    <a:lnTo>
                      <a:pt x="142875" y="65522"/>
                    </a:lnTo>
                    <a:lnTo>
                      <a:pt x="142875" y="157599"/>
                    </a:lnTo>
                    <a:lnTo>
                      <a:pt x="90010" y="223121"/>
                    </a:lnTo>
                    <a:lnTo>
                      <a:pt x="0" y="22312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B0D4CEF2-97B9-4A82-AD4E-FAB641352727}"/>
                  </a:ext>
                </a:extLst>
              </p:cNvPr>
              <p:cNvSpPr/>
              <p:nvPr/>
            </p:nvSpPr>
            <p:spPr bwMode="auto">
              <a:xfrm flipH="1">
                <a:off x="12630146" y="3042297"/>
                <a:ext cx="68904" cy="1555659"/>
              </a:xfrm>
              <a:custGeom>
                <a:avLst/>
                <a:gdLst>
                  <a:gd name="connsiteX0" fmla="*/ 68904 w 68904"/>
                  <a:gd name="connsiteY0" fmla="*/ 0 h 1555659"/>
                  <a:gd name="connsiteX1" fmla="*/ 0 w 68904"/>
                  <a:gd name="connsiteY1" fmla="*/ 0 h 1555659"/>
                  <a:gd name="connsiteX2" fmla="*/ 0 w 68904"/>
                  <a:gd name="connsiteY2" fmla="*/ 1515877 h 1555659"/>
                  <a:gd name="connsiteX3" fmla="*/ 68904 w 68904"/>
                  <a:gd name="connsiteY3" fmla="*/ 1555659 h 1555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04" h="1555659">
                    <a:moveTo>
                      <a:pt x="68904" y="0"/>
                    </a:moveTo>
                    <a:lnTo>
                      <a:pt x="0" y="0"/>
                    </a:lnTo>
                    <a:lnTo>
                      <a:pt x="0" y="1515877"/>
                    </a:lnTo>
                    <a:lnTo>
                      <a:pt x="68904" y="155565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四角形: 上の 2 つの角を丸める 134">
                <a:extLst>
                  <a:ext uri="{FF2B5EF4-FFF2-40B4-BE49-F238E27FC236}">
                    <a16:creationId xmlns:a16="http://schemas.microsoft.com/office/drawing/2014/main" id="{60D0BFEA-85E6-45DF-9F9F-A0B25F33562F}"/>
                  </a:ext>
                </a:extLst>
              </p:cNvPr>
              <p:cNvSpPr/>
              <p:nvPr/>
            </p:nvSpPr>
            <p:spPr bwMode="auto">
              <a:xfrm rot="16200000">
                <a:off x="12959881" y="2443390"/>
                <a:ext cx="45719" cy="3082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四角形: 上の 2 つの角を丸める 135">
                <a:extLst>
                  <a:ext uri="{FF2B5EF4-FFF2-40B4-BE49-F238E27FC236}">
                    <a16:creationId xmlns:a16="http://schemas.microsoft.com/office/drawing/2014/main" id="{2C6B092A-877B-41AB-9B6A-2C138844D104}"/>
                  </a:ext>
                </a:extLst>
              </p:cNvPr>
              <p:cNvSpPr/>
              <p:nvPr/>
            </p:nvSpPr>
            <p:spPr bwMode="auto">
              <a:xfrm>
                <a:off x="12461773" y="2913250"/>
                <a:ext cx="675075" cy="1710191"/>
              </a:xfrm>
              <a:prstGeom prst="round2SameRect">
                <a:avLst>
                  <a:gd name="adj1" fmla="val 0"/>
                  <a:gd name="adj2" fmla="val 9171"/>
                </a:avLst>
              </a:prstGeom>
              <a:solidFill>
                <a:srgbClr val="3366FF">
                  <a:alpha val="20000"/>
                </a:srgb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52133234-987C-4780-8A9C-C355CBA593A4}"/>
                  </a:ext>
                </a:extLst>
              </p:cNvPr>
              <p:cNvSpPr/>
              <p:nvPr/>
            </p:nvSpPr>
            <p:spPr bwMode="auto">
              <a:xfrm>
                <a:off x="12461773" y="3307578"/>
                <a:ext cx="675075" cy="1313951"/>
              </a:xfrm>
              <a:custGeom>
                <a:avLst/>
                <a:gdLst>
                  <a:gd name="connsiteX0" fmla="*/ 0 w 675075"/>
                  <a:gd name="connsiteY0" fmla="*/ 0 h 1313951"/>
                  <a:gd name="connsiteX1" fmla="*/ 675075 w 675075"/>
                  <a:gd name="connsiteY1" fmla="*/ 0 h 1313951"/>
                  <a:gd name="connsiteX2" fmla="*/ 675075 w 675075"/>
                  <a:gd name="connsiteY2" fmla="*/ 1252040 h 1313951"/>
                  <a:gd name="connsiteX3" fmla="*/ 613164 w 675075"/>
                  <a:gd name="connsiteY3" fmla="*/ 1313951 h 1313951"/>
                  <a:gd name="connsiteX4" fmla="*/ 61911 w 675075"/>
                  <a:gd name="connsiteY4" fmla="*/ 1313951 h 1313951"/>
                  <a:gd name="connsiteX5" fmla="*/ 0 w 675075"/>
                  <a:gd name="connsiteY5" fmla="*/ 1252040 h 1313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5075" h="1313951">
                    <a:moveTo>
                      <a:pt x="0" y="0"/>
                    </a:moveTo>
                    <a:lnTo>
                      <a:pt x="675075" y="0"/>
                    </a:lnTo>
                    <a:lnTo>
                      <a:pt x="675075" y="1252040"/>
                    </a:lnTo>
                    <a:cubicBezTo>
                      <a:pt x="675075" y="1286233"/>
                      <a:pt x="647357" y="1313951"/>
                      <a:pt x="613164" y="1313951"/>
                    </a:cubicBezTo>
                    <a:lnTo>
                      <a:pt x="61911" y="1313951"/>
                    </a:lnTo>
                    <a:cubicBezTo>
                      <a:pt x="27718" y="1313951"/>
                      <a:pt x="0" y="1286233"/>
                      <a:pt x="0" y="1252040"/>
                    </a:cubicBezTo>
                    <a:close/>
                  </a:path>
                </a:pathLst>
              </a:custGeom>
              <a:solidFill>
                <a:srgbClr val="3366FF">
                  <a:alpha val="20000"/>
                </a:srgb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31467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21154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pptxi69_使い捨てライターのイラスト</dc:title>
  <dc:subject>pptxi69_使い捨てライターのイラスト</dc:subject>
  <dc:creator>でじけろお</dc:creator>
  <cp:revision>1</cp:revision>
  <dcterms:created xsi:type="dcterms:W3CDTF">2018-05-20T00:31:01Z</dcterms:created>
  <dcterms:modified xsi:type="dcterms:W3CDTF">2022-01-31T09:07:54Z</dcterms:modified>
  <cp:version>1</cp:version>
</cp:coreProperties>
</file>